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69" r:id="rId4"/>
    <p:sldId id="271" r:id="rId5"/>
    <p:sldId id="272" r:id="rId6"/>
    <p:sldId id="273" r:id="rId7"/>
    <p:sldId id="274" r:id="rId8"/>
    <p:sldId id="278" r:id="rId9"/>
    <p:sldId id="257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19D0A3-FDB2-456B-9FD3-67DDF7F155C2}" type="datetimeFigureOut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B71C3F-9025-4252-A7D0-2CE10666E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6A89-B3D6-433A-9F50-580CCB9781DA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D7FC-C825-40D8-B330-D7583479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38A2-6F72-405A-84B7-87E335F09745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4736-D9D1-4AF0-B983-AEAC033F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6A1A-8783-456B-BEF7-E079E121C4D2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B4BB-64FA-4923-A536-2ECB25BF5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D7D5-6A7B-4B04-AF73-DD614E0551F8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C5D6-EF8C-412A-9F05-1FB906183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D343-A0E9-43FF-B95B-AECA5C829563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51CD-06DA-43A1-B028-ACBD8364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9576-6B2C-4227-89A8-6DF18D9BC448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0E0B-956C-4E7A-8A80-96144D54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C2B-FC2D-498F-8E84-28231EEDD2D0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A59A-56C1-4424-9DBE-E0BFD7183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8810-A376-49AC-8F7A-3F729A0750D9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5AB6-645E-48CF-93AB-AC84F190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EA66-EA88-4BD5-9AC5-0B3EB1349D23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674D-6FB4-484E-B5A2-9A1636299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FB20-B386-40F8-AB15-8448D53C8BF5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C866-144A-4BC9-8A0B-A2DECEBC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C6D-C45E-4DAD-AB3A-479C47C5BA56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4E1B-702C-4BD7-984B-A00AF1DC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628B0-E577-4AA6-B181-128A896A8D6A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A185F-0067-40CA-B808-45EA7D484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" y="195264"/>
            <a:ext cx="8870951" cy="6519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«Чудесный мир бисера»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Аканова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Ж. С.  воспитатель «Ясли – сада №19 города Аксу»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мелкого и крупного бисера.</a:t>
            </a:r>
            <a:endParaRPr lang="ru-RU" dirty="0" smtClean="0"/>
          </a:p>
        </p:txBody>
      </p:sp>
      <p:pic>
        <p:nvPicPr>
          <p:cNvPr id="6" name="Содержимое 5" descr="image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9" y="1857365"/>
            <a:ext cx="6089143" cy="4268799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C9522-E874-43D8-B8EA-4D6EE1A8BC53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искусственных камней и кружева</a:t>
            </a:r>
            <a:endParaRPr lang="ru-RU" dirty="0"/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крупных бусин и мелкого бисера</a:t>
            </a:r>
            <a:endParaRPr lang="ru-RU" dirty="0"/>
          </a:p>
        </p:txBody>
      </p:sp>
      <p:pic>
        <p:nvPicPr>
          <p:cNvPr id="6" name="Содержимое 5" descr="image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крупного и мелкого бисера</a:t>
            </a:r>
            <a:endParaRPr lang="ru-RU" dirty="0"/>
          </a:p>
        </p:txBody>
      </p:sp>
      <p:pic>
        <p:nvPicPr>
          <p:cNvPr id="6" name="Содержимое 5" descr="image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квадратных бусин и кружева.</a:t>
            </a:r>
            <a:endParaRPr lang="ru-RU" dirty="0"/>
          </a:p>
        </p:txBody>
      </p:sp>
      <p:pic>
        <p:nvPicPr>
          <p:cNvPr id="6" name="Содержимое 5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металлического бисера</a:t>
            </a:r>
            <a:endParaRPr lang="ru-RU" dirty="0"/>
          </a:p>
        </p:txBody>
      </p:sp>
      <p:pic>
        <p:nvPicPr>
          <p:cNvPr id="6" name="Содержимое 5" descr="image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кружева и искусственных камней</a:t>
            </a:r>
            <a:endParaRPr lang="ru-RU" dirty="0"/>
          </a:p>
        </p:txBody>
      </p:sp>
      <p:pic>
        <p:nvPicPr>
          <p:cNvPr id="6" name="Содержимое 5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с использованием цветного бисера</a:t>
            </a:r>
            <a:endParaRPr lang="ru-RU" dirty="0"/>
          </a:p>
        </p:txBody>
      </p:sp>
      <p:pic>
        <p:nvPicPr>
          <p:cNvPr id="6" name="Содержимое 5" descr="image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4" y="1600202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из бусин</a:t>
            </a:r>
            <a:endParaRPr lang="ru-RU" dirty="0"/>
          </a:p>
        </p:txBody>
      </p:sp>
      <p:pic>
        <p:nvPicPr>
          <p:cNvPr id="6" name="Содержимое 5" descr="Фото1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1571614"/>
            <a:ext cx="5857916" cy="435771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Ободок из кружева, крупных бусин, бисера и искусственных камней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857365"/>
            <a:ext cx="5429288" cy="397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Цели :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сформировать знания об истории возникновения бисера;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  о развитии рукоделий, связанных с бисером;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попробовать свои силы в создании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изделия из бисера.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08810-A376-49AC-8F7A-3F729A0750D9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5AB6-645E-48CF-93AB-AC84F190725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66C6D-C45E-4DAD-AB3A-479C47C5BA56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4E1B-702C-4BD7-984B-A00AF1DCA13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1" name="Рисунок 10" descr="4994779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792288" y="1196752"/>
            <a:ext cx="5486400" cy="417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85818"/>
          </a:xfrm>
        </p:spPr>
        <p:txBody>
          <a:bodyPr/>
          <a:lstStyle/>
          <a:p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Б и с е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р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 о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п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 л е т е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н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ие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Плоское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плетение   Объёмное плетение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800080"/>
                </a:solidFill>
              </a:rPr>
              <a:t/>
            </a:r>
            <a:br>
              <a:rPr lang="ru-RU" sz="4800" b="1" dirty="0" smtClean="0">
                <a:solidFill>
                  <a:srgbClr val="800080"/>
                </a:solidFill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tre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1" y="2357432"/>
            <a:ext cx="3857652" cy="371477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A9576-6B2C-4227-89A8-6DF18D9BC44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40E0B-956C-4E7A-8A80-96144D54F51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" name="Picture 19" descr="весна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6" y="2357430"/>
            <a:ext cx="35004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6"/>
            <a:ext cx="8229600" cy="1143000"/>
          </a:xfrm>
        </p:spPr>
        <p:txBody>
          <a:bodyPr/>
          <a:lstStyle/>
          <a:p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Р а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з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н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 о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о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 б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р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 а </a:t>
            </a:r>
            <a:r>
              <a:rPr lang="ru-RU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з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  <a:ea typeface="FangSong" pitchFamily="49" charset="-122"/>
              </a:rPr>
              <a:t> и е......</a:t>
            </a:r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19653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16795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1C2B-FC2D-498F-8E84-28231EEDD2D0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EA59A-56C1-4424-9DBE-E0BFD71835E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9" name="Picture 12" descr="photo1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41" y="3929066"/>
            <a:ext cx="3914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b_03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428736"/>
            <a:ext cx="2643207" cy="20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bb_67200_me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6" y="3929066"/>
            <a:ext cx="2928959" cy="24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2cb_970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2" y="1285860"/>
            <a:ext cx="2740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sb_146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4" y="1428738"/>
            <a:ext cx="2840037" cy="22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357168"/>
            <a:ext cx="8229600" cy="1428760"/>
          </a:xfrm>
        </p:spPr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Инструменты, необходимые 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для работы с бисером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1608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16795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3714753"/>
            <a:ext cx="4041775" cy="24114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1C2B-FC2D-498F-8E84-28231EEDD2D0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EA59A-56C1-4424-9DBE-E0BFD71835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Picture 11" descr="игольниц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7" y="2500308"/>
            <a:ext cx="18716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571612"/>
            <a:ext cx="2214579" cy="244951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11" name="Picture 4" descr="инструменты и материа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1500176"/>
            <a:ext cx="3929091" cy="1938337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5134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4878" y="3714754"/>
          <a:ext cx="3215217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6" imgW="4572000" imgH="3429000" progId="PowerPoint.Slide.8">
                  <p:embed/>
                </p:oleObj>
              </mc:Choice>
              <mc:Fallback>
                <p:oleObj name="Слайд" r:id="rId6" imgW="4572000" imgH="3429000" progId="PowerPoint.Slid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8" y="3714754"/>
                        <a:ext cx="3215217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нитковдев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1" y="4143380"/>
            <a:ext cx="16367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86847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2400" b="1" dirty="0" smtClean="0">
                <a:solidFill>
                  <a:srgbClr val="800080"/>
                </a:solidFill>
              </a:rPr>
              <a:t>Первые </a:t>
            </a:r>
            <a:r>
              <a:rPr lang="ru-RU" sz="2400" b="1" dirty="0" smtClean="0">
                <a:solidFill>
                  <a:srgbClr val="800080"/>
                </a:solidFill>
              </a:rPr>
              <a:t>воспоминания </a:t>
            </a:r>
            <a:r>
              <a:rPr lang="ru-RU" sz="2400" b="1" dirty="0" smtClean="0">
                <a:solidFill>
                  <a:srgbClr val="800080"/>
                </a:solidFill>
              </a:rPr>
              <a:t>о бисере связаны с Египтом (</a:t>
            </a:r>
            <a:r>
              <a:rPr lang="ru-RU" sz="2400" b="1" dirty="0" err="1" smtClean="0">
                <a:solidFill>
                  <a:srgbClr val="800080"/>
                </a:solidFill>
              </a:rPr>
              <a:t>бусра</a:t>
            </a:r>
            <a:r>
              <a:rPr lang="ru-RU" sz="2400" b="1" dirty="0" smtClean="0">
                <a:solidFill>
                  <a:srgbClr val="800080"/>
                </a:solidFill>
              </a:rPr>
              <a:t> или </a:t>
            </a:r>
            <a:r>
              <a:rPr lang="ru-RU" sz="2400" b="1" dirty="0" err="1" smtClean="0">
                <a:solidFill>
                  <a:srgbClr val="800080"/>
                </a:solidFill>
              </a:rPr>
              <a:t>бусер</a:t>
            </a:r>
            <a:r>
              <a:rPr lang="ru-RU" sz="2400" b="1" dirty="0" smtClean="0">
                <a:solidFill>
                  <a:srgbClr val="800080"/>
                </a:solidFill>
              </a:rPr>
              <a:t>- фальшивый жемчуг)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498"/>
            <a:ext cx="4038600" cy="3268667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Венецианская республика, стала центром </a:t>
            </a:r>
            <a:r>
              <a:rPr lang="ru-RU" b="1" dirty="0" smtClean="0">
                <a:solidFill>
                  <a:srgbClr val="800080"/>
                </a:solidFill>
              </a:rPr>
              <a:t>бисерного </a:t>
            </a:r>
            <a:r>
              <a:rPr lang="ru-RU" b="1" dirty="0" smtClean="0">
                <a:solidFill>
                  <a:srgbClr val="800080"/>
                </a:solidFill>
              </a:rPr>
              <a:t>производства на протяжении многих </a:t>
            </a:r>
            <a:r>
              <a:rPr lang="ru-RU" b="1" dirty="0" smtClean="0">
                <a:solidFill>
                  <a:srgbClr val="800080"/>
                </a:solidFill>
              </a:rPr>
              <a:t>веков.</a:t>
            </a:r>
            <a:endParaRPr lang="ru-RU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A9576-6B2C-4227-89A8-6DF18D9BC44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40E0B-956C-4E7A-8A80-96144D54F5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11" descr="pirami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TALIEN 06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50"/>
            <a:ext cx="42465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Вязание крючком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4D7D5-6A7B-4B04-AF73-DD614E0551F8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C5D6-EF8C-412A-9F05-1FB906183D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4" descr="PIN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35004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Nomad\Desktop\1412091502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8"/>
            <a:ext cx="4000528" cy="3343282"/>
          </a:xfrm>
          <a:prstGeom prst="rect">
            <a:avLst/>
          </a:prstGeom>
          <a:noFill/>
        </p:spPr>
      </p:pic>
      <p:pic>
        <p:nvPicPr>
          <p:cNvPr id="2051" name="Picture 3" descr="C:\Users\Nomad\Desktop\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90207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10" dirty="0" smtClean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Использование бисера в настоящее время       </a:t>
            </a:r>
            <a:r>
              <a:rPr lang="ru-RU" kern="10" dirty="0" smtClean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8" y="1071546"/>
            <a:ext cx="4040188" cy="21431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</a:rPr>
              <a:t>    В одежде;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</a:rPr>
              <a:t>   аксессуары и украшения;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</a:rPr>
              <a:t>   дизайн интерьера,             поделки.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1C2B-FC2D-498F-8E84-28231EEDD2D0}" type="datetime1">
              <a:rPr lang="ru-RU" smtClean="0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EA59A-56C1-4424-9DBE-E0BFD71835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Picture 6" descr="сканирование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6"/>
            <a:ext cx="1497013" cy="3240088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5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5" y="4786322"/>
            <a:ext cx="2457451" cy="170497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" name="Picture 8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8" y="2500306"/>
            <a:ext cx="1714500" cy="184626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4" name="Picture 18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40" y="1785927"/>
            <a:ext cx="2160587" cy="147161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" name="Picture 13" descr="дере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3" y="3857629"/>
            <a:ext cx="2133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2" y="1714490"/>
            <a:ext cx="1509713" cy="201612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Мое творение - ободки</a:t>
            </a:r>
          </a:p>
        </p:txBody>
      </p:sp>
      <p:pic>
        <p:nvPicPr>
          <p:cNvPr id="6" name="Содержимое 5" descr="image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00200"/>
            <a:ext cx="6286544" cy="4686320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сб 30.05.20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4F62E-B353-447C-9517-99D306D80ECF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172</TotalTime>
  <Words>224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FangSong</vt:lpstr>
      <vt:lpstr>Arial</vt:lpstr>
      <vt:lpstr>Calibri</vt:lpstr>
      <vt:lpstr>Impact</vt:lpstr>
      <vt:lpstr>Monotype Corsiva</vt:lpstr>
      <vt:lpstr>Times New Roman</vt:lpstr>
      <vt:lpstr>Снежинки 1</vt:lpstr>
      <vt:lpstr>Слайд</vt:lpstr>
      <vt:lpstr>«Чудесный мир бисера»</vt:lpstr>
      <vt:lpstr>Цели :  сформировать знания об истории возникновения бисера;     о развитии рукоделий, связанных с бисером;  попробовать свои силы в создании  изделия из бисера. </vt:lpstr>
      <vt:lpstr>Б и с е р о п л е т е н ие Плоское плетение   Объёмное плетение  </vt:lpstr>
      <vt:lpstr>Р а з н о о б р а з и е...... </vt:lpstr>
      <vt:lpstr>Инструменты, необходимые  для работы с бисером </vt:lpstr>
      <vt:lpstr> Первые воспоминания о бисере связаны с Египтом (бусра или бусер- фальшивый жемчуг)</vt:lpstr>
      <vt:lpstr>Вязание крючком</vt:lpstr>
      <vt:lpstr>Использование бисера в настоящее время        </vt:lpstr>
      <vt:lpstr>Мое творение - ободки</vt:lpstr>
      <vt:lpstr>Ободок с использованием мелкого и крупного бисера.</vt:lpstr>
      <vt:lpstr>Ободок с использованием искусственных камней и кружева</vt:lpstr>
      <vt:lpstr>Ободок с использованием крупных бусин и мелкого бисера</vt:lpstr>
      <vt:lpstr>Ободок с использованием крупного и мелкого бисера</vt:lpstr>
      <vt:lpstr>Ободок с использованием квадратных бусин и кружева.</vt:lpstr>
      <vt:lpstr>Ободок с использованием металлического бисера</vt:lpstr>
      <vt:lpstr>Ободок с использованием кружева и искусственных камней</vt:lpstr>
      <vt:lpstr>Ободок с использованием цветного бисера</vt:lpstr>
      <vt:lpstr>Ободок из бусин</vt:lpstr>
      <vt:lpstr>Ободок из кружева, крупных бусин, бисера и искусственных камней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бисер»</dc:title>
  <dc:creator>Nomad</dc:creator>
  <dc:description>http://aida.ucoz.ru</dc:description>
  <cp:lastModifiedBy>Пользователь</cp:lastModifiedBy>
  <cp:revision>20</cp:revision>
  <dcterms:created xsi:type="dcterms:W3CDTF">2017-01-25T17:00:45Z</dcterms:created>
  <dcterms:modified xsi:type="dcterms:W3CDTF">2020-05-30T12:34:17Z</dcterms:modified>
  <cp:category>шаблоны к Powerpoint</cp:category>
</cp:coreProperties>
</file>