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72" r:id="rId8"/>
    <p:sldId id="261" r:id="rId9"/>
    <p:sldId id="273" r:id="rId10"/>
    <p:sldId id="262" r:id="rId11"/>
    <p:sldId id="274" r:id="rId12"/>
    <p:sldId id="263" r:id="rId13"/>
    <p:sldId id="275" r:id="rId14"/>
    <p:sldId id="264" r:id="rId15"/>
    <p:sldId id="276" r:id="rId16"/>
    <p:sldId id="265" r:id="rId17"/>
    <p:sldId id="266" r:id="rId18"/>
    <p:sldId id="267" r:id="rId19"/>
    <p:sldId id="268" r:id="rId20"/>
    <p:sldId id="26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B551-F59F-4648-AE64-5D64510BD58C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5F5016-A1A8-4200-AD5A-10FDC2CEC48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B551-F59F-4648-AE64-5D64510BD58C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F5016-A1A8-4200-AD5A-10FDC2CEC4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B551-F59F-4648-AE64-5D64510BD58C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F5016-A1A8-4200-AD5A-10FDC2CEC4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21CB551-F59F-4648-AE64-5D64510BD58C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D5F5016-A1A8-4200-AD5A-10FDC2CEC48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B551-F59F-4648-AE64-5D64510BD58C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F5016-A1A8-4200-AD5A-10FDC2CEC48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B551-F59F-4648-AE64-5D64510BD58C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F5016-A1A8-4200-AD5A-10FDC2CEC48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F5016-A1A8-4200-AD5A-10FDC2CEC48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B551-F59F-4648-AE64-5D64510BD58C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B551-F59F-4648-AE64-5D64510BD58C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F5016-A1A8-4200-AD5A-10FDC2CEC48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B551-F59F-4648-AE64-5D64510BD58C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F5016-A1A8-4200-AD5A-10FDC2CEC4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21CB551-F59F-4648-AE64-5D64510BD58C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5F5016-A1A8-4200-AD5A-10FDC2CEC48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CB551-F59F-4648-AE64-5D64510BD58C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5F5016-A1A8-4200-AD5A-10FDC2CEC48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21CB551-F59F-4648-AE64-5D64510BD58C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D5F5016-A1A8-4200-AD5A-10FDC2CEC48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coportal.info/vyrubka-lesov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rgbClr val="FF0000"/>
                </a:solidFill>
              </a:rPr>
              <a:t>Красная книга Казахстана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g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692696"/>
            <a:ext cx="7488832" cy="54033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2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692696"/>
            <a:ext cx="7488832" cy="54033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764704"/>
            <a:ext cx="7488832" cy="53312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g2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620688"/>
            <a:ext cx="7272808" cy="54753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764704"/>
            <a:ext cx="7272808" cy="53312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lide-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692696"/>
            <a:ext cx="7632848" cy="5403304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 данном докладе вы можете познакомиться с представителями природного мира, вошедшими в новую </a:t>
            </a:r>
            <a:r>
              <a:rPr lang="ru-RU" dirty="0" smtClean="0">
                <a:solidFill>
                  <a:srgbClr val="FF0000"/>
                </a:solidFill>
              </a:rPr>
              <a:t>Красную книгу Республики Казахстана</a:t>
            </a:r>
            <a:r>
              <a:rPr lang="ru-RU" dirty="0" smtClean="0">
                <a:solidFill>
                  <a:schemeClr val="bg1"/>
                </a:solidFill>
              </a:rPr>
              <a:t>. Природные ресурсы страны насыщенны и разнообразны. Это открыло большие возможности для развития множества видов. Однако стремительное развитие мира, повлияло на снижение популяции редких животных. Наряду с сокращением природных ресурсов из-за браконьерства, бесконечной </a:t>
            </a:r>
            <a:r>
              <a:rPr lang="ru-RU" u="sng" dirty="0" smtClean="0">
                <a:solidFill>
                  <a:schemeClr val="bg1"/>
                </a:solidFill>
                <a:hlinkClick r:id="rId2" tooltip="причина вырубки лесов"/>
              </a:rPr>
              <a:t>вырубки лесов</a:t>
            </a:r>
            <a:r>
              <a:rPr lang="ru-RU" dirty="0" smtClean="0">
                <a:solidFill>
                  <a:schemeClr val="bg1"/>
                </a:solidFill>
              </a:rPr>
              <a:t> и застройки, представители животного мира оказались под существенной угрозой вымирания.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Большинство животных, лично человек уже не увидит, так как их остались единицы, и мы знакомимся с этими видами только в Интернете и в Красной книге Казахстана. Документ включает перечень таксонов, которым нужна особая охрана на государственном уровне. Поэтому согласно законодательству, охота и ловля этих особей запрещена.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Практически каждый год, животных на территории Казахстана становится все меньше. Даже все предпринятые усилия по охране природы не способны остановить вымирание некоторых таксонов. Однако меры по сохранению природы и восстановлению природных ресурсов способны спасти многих.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Вывод: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Мы – будущее поколение нашей планеты. И какой будет наша планета – зависит только от нас.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Природа Казахстана очень богата и разнообразна.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Беречь животных и растения нужно уже сейчас, пока их численность еще не критична, потому что исчезнуть они могут совсем за короткий срок. Нужно бороться с браконьерством и засорением территории. Даже небрежно брошенная бутылка или пакет могут нанести огромный вред природе.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Если люди научатся бережно относится к своей Родине и её обитателям, то их потомство сможет в живой природе полюбоваться флорой и фауной, а не рассматривать картинки из учебников.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63344"/>
          </a:xfrm>
        </p:spPr>
        <p:txBody>
          <a:bodyPr>
            <a:normAutofit fontScale="975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Нам, людям, живущим сейчас, нужно помнить о том, что после нас на нашей земле будут жить наши потомки. Что останется им? </a:t>
            </a:r>
            <a:r>
              <a:rPr lang="ru-RU" dirty="0" smtClean="0">
                <a:solidFill>
                  <a:schemeClr val="bg1"/>
                </a:solidFill>
              </a:rPr>
              <a:t>В нашей власти сберечь и приумножить всё то, чем богата наша природа.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Рисунок 5" descr="img3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000" y="1916832"/>
            <a:ext cx="8128000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332656"/>
            <a:ext cx="7834064" cy="1728192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chemeClr val="bg1"/>
                </a:solidFill>
              </a:rPr>
              <a:t>     Красная </a:t>
            </a:r>
            <a:r>
              <a:rPr lang="ru-RU" b="1" u="sng" dirty="0" smtClean="0">
                <a:solidFill>
                  <a:schemeClr val="bg1"/>
                </a:solidFill>
              </a:rPr>
              <a:t>книга - что это?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108" descr="http://fb.ru/misc/i/gallery/10682/433347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105150" y="1600200"/>
            <a:ext cx="2933700" cy="441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548680"/>
            <a:ext cx="8280920" cy="55473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>
            <a:normAutofit/>
          </a:bodyPr>
          <a:lstStyle/>
          <a:p>
            <a:r>
              <a:rPr lang="ru-RU" b="1" u="sng" dirty="0" smtClean="0">
                <a:solidFill>
                  <a:schemeClr val="bg1"/>
                </a:solidFill>
              </a:rPr>
              <a:t>Красная книга</a:t>
            </a:r>
            <a:r>
              <a:rPr lang="ru-RU" dirty="0" smtClean="0">
                <a:solidFill>
                  <a:schemeClr val="bg1"/>
                </a:solidFill>
              </a:rPr>
              <a:t> – </a:t>
            </a:r>
            <a:r>
              <a:rPr lang="ru-RU" dirty="0" err="1" smtClean="0">
                <a:solidFill>
                  <a:schemeClr val="bg1"/>
                </a:solidFill>
              </a:rPr>
              <a:t>книга</a:t>
            </a:r>
            <a:r>
              <a:rPr lang="ru-RU" dirty="0" smtClean="0">
                <a:solidFill>
                  <a:schemeClr val="bg1"/>
                </a:solidFill>
              </a:rPr>
              <a:t> особенная. В ней перечислены животные и растения, которые могут навсегда исчезнуть. Цвет книги, как красный сигнал светофора, предупреждает: «Осторожно! Может случиться беда!»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 1948 году была создана первая Красная книга. По заданию Международного союза охраны природы зоологи, ботаники, экологи составили списки животных и растений, которым угрожало полное исчезновение.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В 1966 году Международная Красная книга была издана в необычном виде. Обложка у неё была красная, а страницы – разноцветные.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g5_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620688"/>
            <a:ext cx="7560840" cy="54753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692696"/>
            <a:ext cx="7920880" cy="54033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6_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764704"/>
            <a:ext cx="7416824" cy="53312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620688"/>
            <a:ext cx="7464152" cy="56166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692696"/>
            <a:ext cx="7632848" cy="54033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g20_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764704"/>
            <a:ext cx="7848872" cy="54726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51</TotalTime>
  <Words>406</Words>
  <Application>Microsoft Office PowerPoint</Application>
  <PresentationFormat>Экран (4:3)</PresentationFormat>
  <Paragraphs>14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Красная книга Казахстана</vt:lpstr>
      <vt:lpstr>     Красная книга - что это?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Вывод: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Красная книга Казахстана</dc:title>
  <dc:creator>жбд</dc:creator>
  <cp:lastModifiedBy>жбд</cp:lastModifiedBy>
  <cp:revision>6</cp:revision>
  <dcterms:created xsi:type="dcterms:W3CDTF">2019-04-22T16:21:25Z</dcterms:created>
  <dcterms:modified xsi:type="dcterms:W3CDTF">2019-04-22T17:12:53Z</dcterms:modified>
</cp:coreProperties>
</file>