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8" r:id="rId4"/>
    <p:sldId id="281" r:id="rId5"/>
    <p:sldId id="261" r:id="rId6"/>
    <p:sldId id="259" r:id="rId7"/>
    <p:sldId id="257" r:id="rId8"/>
    <p:sldId id="262" r:id="rId9"/>
    <p:sldId id="275" r:id="rId10"/>
    <p:sldId id="263" r:id="rId11"/>
    <p:sldId id="264" r:id="rId12"/>
    <p:sldId id="266" r:id="rId13"/>
    <p:sldId id="265" r:id="rId14"/>
    <p:sldId id="267" r:id="rId15"/>
    <p:sldId id="277" r:id="rId16"/>
    <p:sldId id="276" r:id="rId17"/>
    <p:sldId id="283" r:id="rId18"/>
    <p:sldId id="284" r:id="rId19"/>
    <p:sldId id="280" r:id="rId20"/>
    <p:sldId id="278" r:id="rId21"/>
    <p:sldId id="279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EE76-1C94-4552-95A2-EBB8FF234894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E0CB-E677-4630-8947-7046AFAC7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1E0CB-E677-4630-8947-7046AFAC75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40960" cy="288032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Творческий проект «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подвиг Ваш никогда не забудем!»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157192"/>
            <a:ext cx="3744416" cy="1368152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1700" b="1" dirty="0">
                <a:solidFill>
                  <a:srgbClr val="C00000"/>
                </a:solidFill>
              </a:rPr>
              <a:t>А</a:t>
            </a:r>
            <a:r>
              <a:rPr lang="ru-RU" sz="1700" b="1" dirty="0" smtClean="0">
                <a:solidFill>
                  <a:srgbClr val="C00000"/>
                </a:solidFill>
              </a:rPr>
              <a:t>втор: Меркулова О.А педагог дополнительного образования объединение «Волшебная кисть» МАУДО «</a:t>
            </a:r>
            <a:r>
              <a:rPr lang="ru-RU" sz="1700" b="1" dirty="0" err="1" smtClean="0">
                <a:solidFill>
                  <a:srgbClr val="C00000"/>
                </a:solidFill>
              </a:rPr>
              <a:t>ДТДиМ</a:t>
            </a:r>
            <a:r>
              <a:rPr lang="ru-RU" sz="1700" b="1" dirty="0" smtClean="0">
                <a:solidFill>
                  <a:srgbClr val="C00000"/>
                </a:solidFill>
              </a:rPr>
              <a:t> им. О.П. </a:t>
            </a:r>
            <a:r>
              <a:rPr lang="ru-RU" sz="1700" b="1" dirty="0" err="1" smtClean="0">
                <a:solidFill>
                  <a:srgbClr val="C00000"/>
                </a:solidFill>
              </a:rPr>
              <a:t>Табакова</a:t>
            </a:r>
            <a:r>
              <a:rPr lang="ru-RU" sz="1700" b="1" dirty="0" smtClean="0">
                <a:solidFill>
                  <a:srgbClr val="C00000"/>
                </a:solidFill>
              </a:rPr>
              <a:t>»</a:t>
            </a:r>
            <a:endParaRPr lang="ru-RU" sz="1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41055" t="26609" r="30435" b="23973"/>
          <a:stretch>
            <a:fillRect/>
          </a:stretch>
        </p:blipFill>
        <p:spPr bwMode="auto">
          <a:xfrm>
            <a:off x="323528" y="1196752"/>
            <a:ext cx="3960440" cy="51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4008" y="184482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Столетова Злата, 6 лет, </a:t>
            </a:r>
            <a:r>
              <a:rPr lang="ru-RU" sz="2400" dirty="0" smtClean="0"/>
              <a:t>на моем рисунке изображен портрет моего прадедушки, Иванов Анатолий Иванович, работа выполнена гуашевыми красками на тонированной бумаге 50х70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413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Мы подвиг Ваш никогда не забудем!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Салов Виктор Иванович</a:t>
            </a:r>
            <a:r>
              <a:rPr lang="ru-RU" dirty="0" smtClean="0"/>
              <a:t> 15.04.1914-01.11.1995 год. Старший лейтенант, командир звена Высшей Офицерской школы Воздушного Боя ВВС МВО. Демобилизовался в 1995 году. Награждён Орденом Красной Звезды.</a:t>
            </a:r>
            <a:endParaRPr lang="ru-RU" dirty="0"/>
          </a:p>
        </p:txBody>
      </p:sp>
      <p:pic>
        <p:nvPicPr>
          <p:cNvPr id="5" name="Рисунок 4" descr="20200311_23364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96344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1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Мы подвиг Ваш никогда не забудем!</a:t>
            </a:r>
            <a:endParaRPr lang="ru-RU" sz="36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16424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11960" y="1628800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Санникова Варя, 10 лет</a:t>
            </a:r>
          </a:p>
          <a:p>
            <a:pPr algn="r"/>
            <a:r>
              <a:rPr lang="ru-RU" sz="2400" dirty="0" smtClean="0"/>
              <a:t>На моем рисунке изображен портрет моего прадедушки Салов Виктор Иванович, рисунок сочетает две техники: масляная пастель, черная и белую гелиевую ручка.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437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759d1dde9c4221f64e0d652bb38187ed-V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3499017" cy="4752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340768"/>
            <a:ext cx="4464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Мой прадед </a:t>
            </a:r>
            <a:r>
              <a:rPr lang="ru-RU" sz="3200" b="1" dirty="0" err="1" smtClean="0"/>
              <a:t>Жигулин</a:t>
            </a:r>
            <a:r>
              <a:rPr lang="ru-RU" sz="3200" b="1" dirty="0" smtClean="0"/>
              <a:t> Михаил </a:t>
            </a:r>
            <a:r>
              <a:rPr lang="ru-RU" sz="3200" b="1" dirty="0" err="1" smtClean="0"/>
              <a:t>Арефьевич</a:t>
            </a:r>
            <a:r>
              <a:rPr lang="ru-RU" sz="3200" dirty="0" smtClean="0"/>
              <a:t>- сержант, механик, водитель-танкист, призван в мае 1944 года. Погиб 26 декабря в 1944 г. в Венгрии, сгорел в танке.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6523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834"/>
          <a:stretch>
            <a:fillRect/>
          </a:stretch>
        </p:blipFill>
        <p:spPr bwMode="auto">
          <a:xfrm>
            <a:off x="611560" y="1268760"/>
            <a:ext cx="3456384" cy="47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3968" y="1484784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Алексеев Артём, 10 лет, </a:t>
            </a:r>
            <a:r>
              <a:rPr lang="ru-RU" sz="2400" dirty="0" smtClean="0"/>
              <a:t>я нарисовал портрет своего прадедушки его звали </a:t>
            </a:r>
            <a:r>
              <a:rPr lang="ru-RU" sz="2400" b="1" dirty="0" err="1" smtClean="0"/>
              <a:t>Жигулин</a:t>
            </a:r>
            <a:r>
              <a:rPr lang="ru-RU" sz="2400" b="1" dirty="0" smtClean="0"/>
              <a:t> Михаил </a:t>
            </a:r>
            <a:r>
              <a:rPr lang="ru-RU" sz="2400" b="1" dirty="0" err="1" smtClean="0"/>
              <a:t>Арефьевич</a:t>
            </a:r>
            <a:r>
              <a:rPr lang="ru-RU" sz="2400" dirty="0" smtClean="0"/>
              <a:t>, я изобразил своего прадедушку на фоне пейзажа, композиция разделена на фрагменты из жизни моего прадедушки в военное время.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061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628800"/>
            <a:ext cx="6203032" cy="4525963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2800" b="1" dirty="0" smtClean="0"/>
              <a:t>Ефремов Семён Фёдорович </a:t>
            </a:r>
            <a:r>
              <a:rPr lang="ru-RU" sz="2800" dirty="0" smtClean="0"/>
              <a:t>16.02.1925-07.06.2000 год. </a:t>
            </a:r>
          </a:p>
          <a:p>
            <a:pPr algn="r">
              <a:buNone/>
            </a:pPr>
            <a:r>
              <a:rPr lang="ru-RU" sz="2800" dirty="0" smtClean="0"/>
              <a:t>Мой прадедушка был награжден Орденом Отечественной войны I степени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0200220_13565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24036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l="31849" t="47689" r="40283" b="23002"/>
          <a:stretch>
            <a:fillRect/>
          </a:stretch>
        </p:blipFill>
        <p:spPr bwMode="auto">
          <a:xfrm rot="5400000">
            <a:off x="-248969" y="1913264"/>
            <a:ext cx="48174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67944" y="1628800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Захарова Ангелина, 11 лет</a:t>
            </a:r>
          </a:p>
          <a:p>
            <a:r>
              <a:rPr lang="ru-RU" sz="2400" dirty="0" smtClean="0"/>
              <a:t>На моём рисунке  изображен портрет прадедушки, Ефремов Семён Фёдорович. В своей работе я сочетала несколько техник: масляную пастель, гелиевые ручки, гуашь. Я нарисовала своего прадедушку на фоне своего дома в деревне.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кс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87772" cy="44644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ркулова О.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764704"/>
            <a:ext cx="3960440" cy="5755521"/>
          </a:xfrm>
        </p:spPr>
      </p:pic>
      <p:sp>
        <p:nvSpPr>
          <p:cNvPr id="5" name="TextBox 4"/>
          <p:cNvSpPr txBox="1"/>
          <p:nvPr/>
        </p:nvSpPr>
        <p:spPr>
          <a:xfrm>
            <a:off x="467544" y="278092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/>
              <a:t>Меркулова Оксана 27 лет, </a:t>
            </a:r>
            <a:r>
              <a:rPr lang="ru-RU" sz="2000" dirty="0" smtClean="0"/>
              <a:t>педагог дополнительного образования МАУДО </a:t>
            </a:r>
          </a:p>
          <a:p>
            <a:pPr algn="r"/>
            <a:r>
              <a:rPr lang="ru-RU" sz="2000" dirty="0" smtClean="0"/>
              <a:t>«</a:t>
            </a:r>
            <a:r>
              <a:rPr lang="ru-RU" sz="2000" dirty="0" err="1" smtClean="0"/>
              <a:t>ДТДиМ</a:t>
            </a:r>
            <a:r>
              <a:rPr lang="ru-RU" sz="2000" dirty="0" smtClean="0"/>
              <a:t> им. О.П. </a:t>
            </a:r>
            <a:r>
              <a:rPr lang="ru-RU" sz="2000" dirty="0" err="1" smtClean="0"/>
              <a:t>Табакова</a:t>
            </a:r>
            <a:r>
              <a:rPr lang="ru-RU" sz="2000" dirty="0" smtClean="0"/>
              <a:t>» руководитель объединения «Волшебная кисть»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iddqd\My documents\Мои рисунки\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555776" cy="3717492"/>
          </a:xfrm>
          <a:prstGeom prst="rect">
            <a:avLst/>
          </a:prstGeom>
          <a:noFill/>
        </p:spPr>
      </p:pic>
      <p:pic>
        <p:nvPicPr>
          <p:cNvPr id="9" name="Picture 2" descr="C:\Documents and Settings\iddqd\My documents\Мои рисунки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2976331" cy="2232248"/>
          </a:xfrm>
          <a:prstGeom prst="rect">
            <a:avLst/>
          </a:prstGeom>
          <a:noFill/>
        </p:spPr>
      </p:pic>
      <p:pic>
        <p:nvPicPr>
          <p:cNvPr id="6" name="Picture 2" descr="C:\Documents and Settings\iddqd\My documents\Мои рисунки\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1895001" cy="2680223"/>
          </a:xfrm>
          <a:prstGeom prst="rect">
            <a:avLst/>
          </a:prstGeom>
          <a:noFill/>
        </p:spPr>
      </p:pic>
      <p:pic>
        <p:nvPicPr>
          <p:cNvPr id="10" name="Picture 2" descr="C:\Documents and Settings\iddqd\My documents\Мои рисунки\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2929268" cy="2082527"/>
          </a:xfrm>
          <a:prstGeom prst="rect">
            <a:avLst/>
          </a:prstGeom>
          <a:noFill/>
        </p:spPr>
      </p:pic>
      <p:pic>
        <p:nvPicPr>
          <p:cNvPr id="4" name="Picture 2" descr="C:\Documents and Settings\iddqd\My documents\Мои рисунки\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5183" y="0"/>
            <a:ext cx="3818818" cy="2852936"/>
          </a:xfrm>
          <a:prstGeom prst="rect">
            <a:avLst/>
          </a:prstGeom>
          <a:noFill/>
        </p:spPr>
      </p:pic>
      <p:pic>
        <p:nvPicPr>
          <p:cNvPr id="8" name="Picture 2" descr="C:\Documents and Settings\iddqd\My documents\Мои рисунки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653136"/>
            <a:ext cx="2699792" cy="2024844"/>
          </a:xfrm>
          <a:prstGeom prst="rect">
            <a:avLst/>
          </a:prstGeom>
          <a:noFill/>
        </p:spPr>
      </p:pic>
      <p:pic>
        <p:nvPicPr>
          <p:cNvPr id="11" name="Picture 2" descr="C:\Documents and Settings\iddqd\My documents\Мои рисунки\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124744"/>
            <a:ext cx="1918620" cy="2736304"/>
          </a:xfrm>
          <a:prstGeom prst="rect">
            <a:avLst/>
          </a:prstGeom>
          <a:noFill/>
        </p:spPr>
      </p:pic>
      <p:pic>
        <p:nvPicPr>
          <p:cNvPr id="5" name="Picture 2" descr="C:\Documents and Settings\iddqd\My documents\Мои рисунки\DSC015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3840" y="2708920"/>
            <a:ext cx="1440160" cy="1947866"/>
          </a:xfrm>
          <a:prstGeom prst="rect">
            <a:avLst/>
          </a:prstGeom>
          <a:noFill/>
        </p:spPr>
      </p:pic>
      <p:pic>
        <p:nvPicPr>
          <p:cNvPr id="12" name="Picture 4" descr="C:\Documents and Settings\iddqd\My documents\Мои рисунки\65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852936"/>
            <a:ext cx="172279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Великая Отечественная война была самой страшной войной. Длилась она четыре года. Война - это горе и страх, разруха и смерть. В годы войны погибли миллионы людей.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Каждую семью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она не обошла стороной. </a:t>
            </a:r>
          </a:p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Выяснив жизнь прадедушек,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каждый учащийся узнает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больше о годах Великой Отечественной войны.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68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Творческий проект «Мы подвиг Ваш никогда не забудем» посвящена 75-летию Победы в Великой Отечественной войне 1941-1945 гг. и представляет собой портреты участников Великой Отечественной войны, созданные по семейным архивным фотографиям юных художников, а также портреты известных саратовских героев. Некоторые из работ выполнены в виде коллажей, включающих эпизоды из жизни героя во время войны.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работа Дворец\информация с черной флешки\работы детей 2015 год\творческие работы детей 5-6 лет\Рисунки о войне\панфилкина вика 14 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59712"/>
            <a:ext cx="5292080" cy="3746581"/>
          </a:xfrm>
          <a:prstGeom prst="rect">
            <a:avLst/>
          </a:prstGeom>
          <a:noFill/>
        </p:spPr>
      </p:pic>
      <p:pic>
        <p:nvPicPr>
          <p:cNvPr id="32771" name="Picture 3" descr="D:\работа Дворец\информация с черной флешки\работы детей 2015 год\творческие работы детей 5-6 лет\Рисунки о войне\рысева наташа 13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103" y="620688"/>
            <a:ext cx="3882897" cy="2714943"/>
          </a:xfrm>
          <a:prstGeom prst="rect">
            <a:avLst/>
          </a:prstGeom>
          <a:noFill/>
        </p:spPr>
      </p:pic>
      <p:pic>
        <p:nvPicPr>
          <p:cNvPr id="32772" name="Picture 4" descr="D:\работа Дворец\информация с черной флешки\работы детей 2015 год\творческие работы детей 5-6 лет\Рисунки о войне\меркулова окс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4176464" cy="2953766"/>
          </a:xfrm>
          <a:prstGeom prst="rect">
            <a:avLst/>
          </a:prstGeom>
          <a:noFill/>
        </p:spPr>
      </p:pic>
      <p:pic>
        <p:nvPicPr>
          <p:cNvPr id="32773" name="Picture 5" descr="D:\работа Дворец\информация с черной флешки\работы детей 2015 год\творческие работы детей 5-6 лет\Рисунки о войне\стрельникова соня 17 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2401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Каждый учащийся познакомился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 судьбой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своих прадедушек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– участников военных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событий. Рисунки выполнены в различных техниках, и представляют собой портреты прадедов или эпизоды из жизни в военное время. Тема войны очень сложна для детского восприятия, но несмотря на это, дети очень эмоционально передают образ героя войны и радость Великой Победы в своих рисунках.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Необходимо не забывать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наших прадедов,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помнить о них с великой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благодарностью, память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них хранить в наших сердцах.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409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проектной работы: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Цель работы: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собрать и систематизировать материалы  из семейного архива о военном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прошлом каждого прадедушки.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Изучение вклада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своих родственников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дело Победы.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Собрать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сведения 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своих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прадедах у родственников, которые его помнят;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Ознакомиться с автобиографией  прадедушек;</a:t>
            </a:r>
          </a:p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Выяснить интересные факты из их жизни.</a:t>
            </a: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нарисовать серию портретов прадедушек в разных художественных техниках.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Сведения из семейных архивов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фото прадедушек\IMG-1c6c2fbc5f2fc03a316ffad398b00df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604"/>
          <a:stretch>
            <a:fillRect/>
          </a:stretch>
        </p:blipFill>
        <p:spPr bwMode="auto">
          <a:xfrm>
            <a:off x="3203848" y="1988840"/>
            <a:ext cx="2448272" cy="3458172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прадедушек\IMG-248acbad19ddd305f7d431777789f60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3179192" cy="2384394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прадедушек\IMG-4452eeca996195b13ecde317d51e05c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2858492" cy="4289078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прадедушек\IMG-16edaf97e67f85c85f2bedc4ff68bc3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49080"/>
            <a:ext cx="1800200" cy="240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Мы подвиг Ваш никогда не забудем!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988840"/>
            <a:ext cx="41764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Мой прадед </a:t>
            </a:r>
            <a:r>
              <a:rPr lang="ru-RU" b="1" dirty="0" smtClean="0"/>
              <a:t>Учаев Иван Васильевич </a:t>
            </a:r>
            <a:r>
              <a:rPr lang="ru-RU" dirty="0" smtClean="0"/>
              <a:t>1921 года рождения, умер в 1985 году. Он прошёл всю Великую Отечественную войну до Рейхстага. Мой прадедушка был разведчиком. 9 мая на день Победы, мой прадедушка был в Москве, на параде Победы.</a:t>
            </a:r>
          </a:p>
          <a:p>
            <a:pPr algn="r">
              <a:buNone/>
            </a:pPr>
            <a:r>
              <a:rPr lang="ru-RU" i="1" dirty="0" smtClean="0"/>
              <a:t>Леонтьев Илья, 7 лет</a:t>
            </a:r>
            <a:endParaRPr lang="ru-RU" i="1" dirty="0"/>
          </a:p>
        </p:txBody>
      </p:sp>
      <p:pic>
        <p:nvPicPr>
          <p:cNvPr id="1026" name="Picture 2" descr="C:\Users\user\Desktop\фото прадедушек\20200219_152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2880320" cy="3840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81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911939" y="936672"/>
            <a:ext cx="6113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Мы подвиг Ваш никогда не забудем!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672408" cy="477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9552" y="1772816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Леонтьев Илья, 7 лет</a:t>
            </a:r>
            <a:endParaRPr lang="ru-RU" dirty="0" smtClean="0"/>
          </a:p>
          <a:p>
            <a:pPr algn="r"/>
            <a:r>
              <a:rPr lang="ru-RU" i="1" dirty="0" smtClean="0"/>
              <a:t>Объединение «Волшебная кисть» </a:t>
            </a:r>
            <a:endParaRPr lang="ru-RU" dirty="0" smtClean="0"/>
          </a:p>
          <a:p>
            <a:pPr algn="r"/>
            <a:r>
              <a:rPr lang="ru-RU" i="1" dirty="0" smtClean="0"/>
              <a:t>МАУДО «</a:t>
            </a:r>
            <a:r>
              <a:rPr lang="ru-RU" i="1" dirty="0" err="1" smtClean="0"/>
              <a:t>ДТДиМ</a:t>
            </a:r>
            <a:r>
              <a:rPr lang="ru-RU" i="1" dirty="0" smtClean="0"/>
              <a:t> им. О.П. </a:t>
            </a:r>
            <a:r>
              <a:rPr lang="ru-RU" i="1" dirty="0" err="1" smtClean="0"/>
              <a:t>Табакова</a:t>
            </a:r>
            <a:r>
              <a:rPr lang="ru-RU" i="1" dirty="0" smtClean="0"/>
              <a:t>» </a:t>
            </a:r>
            <a:endParaRPr lang="ru-RU" dirty="0" smtClean="0"/>
          </a:p>
          <a:p>
            <a:pPr algn="r"/>
            <a:r>
              <a:rPr lang="ru-RU" i="1" dirty="0" smtClean="0"/>
              <a:t>рук. Меркулова Оксана Александровна</a:t>
            </a:r>
          </a:p>
          <a:p>
            <a:pPr algn="r"/>
            <a:r>
              <a:rPr lang="ru-RU" dirty="0" smtClean="0"/>
              <a:t>Я нарисовал портрет своего прадедушки Учаева Ивана Васильевича, для своей работы я выбрал тонированную бумагу темного цвета, чтобы рисунок получился контрастным. В своей работе я применил масляную пастель и гуашь.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6500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0200220_17285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168352" cy="4320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1960" y="1700808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Мой прадед  </a:t>
            </a:r>
            <a:r>
              <a:rPr lang="ru-RU" sz="2400" b="1" dirty="0" smtClean="0"/>
              <a:t>Шульга Иван Данилович </a:t>
            </a:r>
            <a:r>
              <a:rPr lang="ru-RU" sz="2400" dirty="0" smtClean="0"/>
              <a:t>1922 года рождения. Участник Сталинградской битвы, был там ранен. Освобождал Прагу. Кавалер орденов Отечественной войны двух степеней, ордена Красной звезды, награждён медалью «За отвагу» и другими наградами.</a:t>
            </a:r>
          </a:p>
          <a:p>
            <a:pPr algn="r"/>
            <a:r>
              <a:rPr lang="ru-RU" sz="2400" i="1" dirty="0" smtClean="0"/>
              <a:t>Халина Лена 7 лет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Мы подвиг Ваш никогда не забудем!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5184576" cy="338437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Халина Лена, 7 лет Объединение «Волшебная кисть» МАУДО «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ДТДиМ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им. О.П.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Табакова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»  рук. Меркулова Оксана Александровна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Работа выполнена в смешанной технике: тонированная бумага 50х65, гуашь, белая гелиевая ручка.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456384" cy="447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022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222_15562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528392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1196752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Иванов Анатолий Иванович </a:t>
            </a:r>
            <a:r>
              <a:rPr lang="ru-RU" dirty="0" smtClean="0"/>
              <a:t>родился 13 апреля 1927 в г. Саратове. Несмотря на то, что в год Великой Отечественной Войны ему только-только исполнилось 14 лет, уже в 1942 году он начал проходить подготовку в школе юнг на Соловецких островах. Мой прадед был награждён 4 медалями и один орденом:</a:t>
            </a:r>
          </a:p>
          <a:p>
            <a:r>
              <a:rPr lang="ru-RU" dirty="0" smtClean="0"/>
              <a:t>- За храбрость, стойкость и мужество, проявленные в борьбе с немецкого- фашистскими захватчиками, орден Отечественной войны 2-ой степени;</a:t>
            </a:r>
          </a:p>
          <a:p>
            <a:r>
              <a:rPr lang="ru-RU" dirty="0" smtClean="0"/>
              <a:t>-медаль «За оборону Советского заполярья» от 05.12.1944 года</a:t>
            </a:r>
          </a:p>
          <a:p>
            <a:r>
              <a:rPr lang="ru-RU" dirty="0" smtClean="0"/>
              <a:t>-медаль Ушакова от 07.07.1992 года</a:t>
            </a:r>
          </a:p>
          <a:p>
            <a:r>
              <a:rPr lang="ru-RU" dirty="0" smtClean="0"/>
              <a:t>-медаль «300 лет Российскому Флоту» от 10.02.1996 и медаль Жукова от 19.02.1996 года.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874</Words>
  <Application>Microsoft Office PowerPoint</Application>
  <PresentationFormat>Экран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Творческий проект «Мы подвиг Ваш никогда не забудем!»</vt:lpstr>
      <vt:lpstr>Слайд 2</vt:lpstr>
      <vt:lpstr>Цель и задачи проектной работы:</vt:lpstr>
      <vt:lpstr>Сведения из семейных архивов</vt:lpstr>
      <vt:lpstr>Мы подвиг Ваш никогда не забудем!</vt:lpstr>
      <vt:lpstr> </vt:lpstr>
      <vt:lpstr>Слайд 7</vt:lpstr>
      <vt:lpstr>Мы подвиг Ваш никогда не забудем! </vt:lpstr>
      <vt:lpstr>Слайд 9</vt:lpstr>
      <vt:lpstr>Слайд 10</vt:lpstr>
      <vt:lpstr>Мы подвиг Ваш никогда не забудем!</vt:lpstr>
      <vt:lpstr>Мы подвиг Ваш никогда не забудем!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atto</cp:lastModifiedBy>
  <cp:revision>59</cp:revision>
  <dcterms:created xsi:type="dcterms:W3CDTF">2015-04-19T15:51:03Z</dcterms:created>
  <dcterms:modified xsi:type="dcterms:W3CDTF">2020-05-28T11:31:42Z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3136938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