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54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7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85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29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69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845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626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4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3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6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8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9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8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3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8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97B485-1162-4F00-9B16-044E23E64AF2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DF78D8-AFAB-40FF-A25A-055FD6F74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83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012" y="4487332"/>
            <a:ext cx="8534400" cy="1507067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МБОУ Гимназия №1 </a:t>
            </a:r>
            <a:r>
              <a:rPr lang="ru-RU" sz="1400" dirty="0" err="1" smtClean="0"/>
              <a:t>г.Балашихи</a:t>
            </a:r>
            <a:r>
              <a:rPr lang="ru-RU" sz="1400" dirty="0" smtClean="0"/>
              <a:t> Московской области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Учитель английского языка </a:t>
            </a:r>
            <a:r>
              <a:rPr lang="ru-RU" sz="1800" dirty="0" err="1" smtClean="0"/>
              <a:t>Хлопкина</a:t>
            </a:r>
            <a:r>
              <a:rPr lang="ru-RU" sz="1800" dirty="0" smtClean="0"/>
              <a:t> Вера Анатольевна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0452" y="872065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Неправильные глаголы </a:t>
            </a:r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PAST SIMPLE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1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692" y="6695441"/>
            <a:ext cx="8534400" cy="1625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7972" y="736600"/>
            <a:ext cx="8534400" cy="5318760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Draw –drew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</a:t>
            </a:r>
            <a:r>
              <a:rPr lang="ru-RU" sz="3200" b="1" dirty="0" smtClean="0">
                <a:solidFill>
                  <a:schemeClr val="tx1"/>
                </a:solidFill>
              </a:rPr>
              <a:t>рисовать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Make – made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 делать, изготавливать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Eat- ate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–есть, кушать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Drink-drank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-пить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Sing-sang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- петь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Leave-left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– уезжать, покидать, оставлять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Write – wrote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-писать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Buy-bought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- покупать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Give-gave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 давать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Win – won 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побеждать, выигрывать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Sleep-slept 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</a:t>
            </a:r>
            <a:r>
              <a:rPr lang="ru-RU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спать</a:t>
            </a:r>
            <a:endParaRPr lang="en-US" sz="3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11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2" y="6874932"/>
            <a:ext cx="8534400" cy="150706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Неправильные глаголы</a:t>
            </a:r>
            <a:r>
              <a:rPr lang="en-US" b="1" dirty="0"/>
              <a:t>:</a:t>
            </a:r>
            <a:endParaRPr lang="ru-RU" dirty="0"/>
          </a:p>
          <a:p>
            <a:r>
              <a:rPr lang="en-US" b="1" dirty="0">
                <a:solidFill>
                  <a:srgbClr val="FF0000"/>
                </a:solidFill>
              </a:rPr>
              <a:t>Go-went</a:t>
            </a:r>
            <a:r>
              <a:rPr lang="en-US" dirty="0"/>
              <a:t> - </a:t>
            </a:r>
            <a:r>
              <a:rPr lang="ru-RU" dirty="0"/>
              <a:t>ходить</a:t>
            </a:r>
          </a:p>
          <a:p>
            <a:r>
              <a:rPr lang="en-US" b="1" dirty="0">
                <a:solidFill>
                  <a:srgbClr val="FF0000"/>
                </a:solidFill>
              </a:rPr>
              <a:t>Ride-rode</a:t>
            </a:r>
            <a:r>
              <a:rPr lang="en-US" dirty="0"/>
              <a:t> - </a:t>
            </a:r>
            <a:r>
              <a:rPr lang="ru-RU" dirty="0"/>
              <a:t>кататься</a:t>
            </a:r>
          </a:p>
          <a:p>
            <a:r>
              <a:rPr lang="en-US" b="1" dirty="0">
                <a:solidFill>
                  <a:srgbClr val="FF0000"/>
                </a:solidFill>
              </a:rPr>
              <a:t>Be-was(were)</a:t>
            </a:r>
            <a:r>
              <a:rPr lang="en-US" dirty="0"/>
              <a:t>- </a:t>
            </a:r>
            <a:r>
              <a:rPr lang="ru-RU" dirty="0"/>
              <a:t>быть</a:t>
            </a:r>
          </a:p>
          <a:p>
            <a:r>
              <a:rPr lang="en-US" b="1" dirty="0">
                <a:solidFill>
                  <a:srgbClr val="FF0000"/>
                </a:solidFill>
              </a:rPr>
              <a:t>Have-had</a:t>
            </a:r>
            <a:r>
              <a:rPr lang="en-US" dirty="0"/>
              <a:t> - </a:t>
            </a:r>
            <a:r>
              <a:rPr lang="ru-RU" dirty="0"/>
              <a:t>иметь</a:t>
            </a:r>
          </a:p>
          <a:p>
            <a:r>
              <a:rPr lang="en-US" b="1" dirty="0">
                <a:solidFill>
                  <a:srgbClr val="FF0000"/>
                </a:solidFill>
              </a:rPr>
              <a:t>See-saw</a:t>
            </a:r>
            <a:r>
              <a:rPr lang="en-US" dirty="0"/>
              <a:t>- </a:t>
            </a:r>
            <a:r>
              <a:rPr lang="ru-RU" dirty="0"/>
              <a:t>видеть</a:t>
            </a:r>
          </a:p>
          <a:p>
            <a:r>
              <a:rPr lang="en-US" b="1" dirty="0">
                <a:solidFill>
                  <a:srgbClr val="FF0000"/>
                </a:solidFill>
              </a:rPr>
              <a:t>Run-ran</a:t>
            </a:r>
            <a:r>
              <a:rPr lang="en-US" dirty="0"/>
              <a:t> - </a:t>
            </a:r>
            <a:r>
              <a:rPr lang="ru-RU" dirty="0"/>
              <a:t>бежать</a:t>
            </a:r>
          </a:p>
          <a:p>
            <a:r>
              <a:rPr lang="en-US" b="1" dirty="0">
                <a:solidFill>
                  <a:srgbClr val="FF0000"/>
                </a:solidFill>
              </a:rPr>
              <a:t>Get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en-US" b="1" dirty="0">
                <a:solidFill>
                  <a:srgbClr val="FF0000"/>
                </a:solidFill>
              </a:rPr>
              <a:t>got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получать, добираться</a:t>
            </a:r>
          </a:p>
          <a:p>
            <a:r>
              <a:rPr lang="en-US" b="1" dirty="0">
                <a:solidFill>
                  <a:srgbClr val="FF0000"/>
                </a:solidFill>
              </a:rPr>
              <a:t>Think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en-US" b="1" dirty="0">
                <a:solidFill>
                  <a:srgbClr val="FF0000"/>
                </a:solidFill>
              </a:rPr>
              <a:t>thought </a:t>
            </a:r>
            <a:r>
              <a:rPr lang="ru-RU" dirty="0"/>
              <a:t>- думать</a:t>
            </a:r>
          </a:p>
          <a:p>
            <a:r>
              <a:rPr lang="en-US" b="1" dirty="0">
                <a:solidFill>
                  <a:srgbClr val="FF0000"/>
                </a:solidFill>
              </a:rPr>
              <a:t>Put-put</a:t>
            </a:r>
            <a:r>
              <a:rPr lang="ru-RU" dirty="0"/>
              <a:t> - положить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Meet-met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встречаться, знакомиться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Swim-swam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плавать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Take – took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брать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1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012" y="6346612"/>
            <a:ext cx="8534400" cy="150706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9012" y="706120"/>
            <a:ext cx="8534400" cy="58978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Поставьте глаголы в прошедшее время: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My sister …(leave) school in 2010.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2.Last Sunday I …(win) the race.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My brother …(draw) a nice picture yesterday.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Mum …(eat) a sandwich last night.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randma …(give) me a CD player as a present last year.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My sister …(sleep) after lunch yesterday.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 …(come) home late yesterday.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0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7193280"/>
            <a:ext cx="11521440" cy="1019387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978640" cy="7589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         + 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-                         ? 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      V2        didn’t +V1      Did +V1…?</a:t>
            </a:r>
          </a:p>
          <a:p>
            <a:pPr marL="0" indent="0">
              <a:buNone/>
            </a:pP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+             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en-US" sz="3500" b="1" dirty="0" smtClean="0">
                <a:solidFill>
                  <a:srgbClr val="FF0000"/>
                </a:solidFill>
              </a:rPr>
              <a:t> won (V2)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a race.</a:t>
            </a: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-    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en-US" sz="3500" b="1" dirty="0" smtClean="0">
                <a:solidFill>
                  <a:srgbClr val="FF0000"/>
                </a:solidFill>
              </a:rPr>
              <a:t> didn’t win (V1)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a race.</a:t>
            </a: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?         Did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he </a:t>
            </a:r>
            <a:r>
              <a:rPr lang="en-US" sz="3500" b="1" dirty="0" smtClean="0">
                <a:solidFill>
                  <a:srgbClr val="FF0000"/>
                </a:solidFill>
              </a:rPr>
              <a:t>win(1)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a race?</a:t>
            </a:r>
          </a:p>
          <a:p>
            <a:pPr>
              <a:buFontTx/>
              <a:buChar char="-"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4873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230</Words>
  <Application>Microsoft Office PowerPoint</Application>
  <PresentationFormat>Широкоэкранный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МБОУ Гимназия №1 г.Балашихи Московской области Учитель английского языка Хлопкина Вера Анатольевна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iQ-User</dc:creator>
  <cp:lastModifiedBy>iQ-User</cp:lastModifiedBy>
  <cp:revision>8</cp:revision>
  <dcterms:created xsi:type="dcterms:W3CDTF">2020-05-13T09:51:00Z</dcterms:created>
  <dcterms:modified xsi:type="dcterms:W3CDTF">2020-05-29T15:44:46Z</dcterms:modified>
</cp:coreProperties>
</file>