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67" r:id="rId2"/>
    <p:sldId id="256" r:id="rId3"/>
    <p:sldId id="257" r:id="rId4"/>
    <p:sldId id="258" r:id="rId5"/>
    <p:sldId id="268" r:id="rId6"/>
    <p:sldId id="270" r:id="rId7"/>
    <p:sldId id="278" r:id="rId8"/>
    <p:sldId id="262" r:id="rId9"/>
    <p:sldId id="269" r:id="rId10"/>
    <p:sldId id="260" r:id="rId11"/>
    <p:sldId id="271" r:id="rId12"/>
    <p:sldId id="263" r:id="rId13"/>
    <p:sldId id="259" r:id="rId14"/>
    <p:sldId id="261" r:id="rId15"/>
    <p:sldId id="272" r:id="rId16"/>
    <p:sldId id="273" r:id="rId17"/>
    <p:sldId id="274" r:id="rId18"/>
    <p:sldId id="266" r:id="rId19"/>
    <p:sldId id="275" r:id="rId20"/>
    <p:sldId id="26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0000FF"/>
    <a:srgbClr val="000000"/>
    <a:srgbClr val="FF0066"/>
    <a:srgbClr val="6600CC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DC7E2A-FE9A-4B2B-932C-04C3E7FDC3C9}" type="doc">
      <dgm:prSet loTypeId="urn:microsoft.com/office/officeart/2005/8/layout/radial1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60A0BCB-BFD4-498E-87F4-9C619825AB7E}">
      <dgm:prSet phldrT="[Текст]"/>
      <dgm:spPr>
        <a:solidFill>
          <a:srgbClr val="FFFF00"/>
        </a:solidFill>
      </dgm:spPr>
      <dgm:t>
        <a:bodyPr/>
        <a:lstStyle/>
        <a:p>
          <a:r>
            <a:rPr lang="kk-KZ" b="1" i="1" dirty="0" smtClean="0">
              <a:solidFill>
                <a:srgbClr val="0000FF"/>
              </a:solidFill>
            </a:rPr>
            <a:t>Басня</a:t>
          </a:r>
          <a:endParaRPr lang="ru-RU" b="1" i="1" dirty="0">
            <a:solidFill>
              <a:srgbClr val="0000FF"/>
            </a:solidFill>
          </a:endParaRPr>
        </a:p>
      </dgm:t>
    </dgm:pt>
    <dgm:pt modelId="{A537A56A-DD53-404D-AD22-4A85E3A24D7B}" type="parTrans" cxnId="{98D30270-A661-44D9-AD56-E5AD3A97EDE1}">
      <dgm:prSet/>
      <dgm:spPr/>
      <dgm:t>
        <a:bodyPr/>
        <a:lstStyle/>
        <a:p>
          <a:endParaRPr lang="ru-RU"/>
        </a:p>
      </dgm:t>
    </dgm:pt>
    <dgm:pt modelId="{4C66974B-4B82-41A6-9D9B-78D18BC1292E}" type="sibTrans" cxnId="{98D30270-A661-44D9-AD56-E5AD3A97EDE1}">
      <dgm:prSet/>
      <dgm:spPr/>
      <dgm:t>
        <a:bodyPr/>
        <a:lstStyle/>
        <a:p>
          <a:endParaRPr lang="ru-RU"/>
        </a:p>
      </dgm:t>
    </dgm:pt>
    <dgm:pt modelId="{B5F34954-F3F9-40C2-A71F-D7F7F9CD81AB}">
      <dgm:prSet phldrT="[Текст]" custT="1"/>
      <dgm:spPr>
        <a:solidFill>
          <a:srgbClr val="6600CC"/>
        </a:solidFill>
      </dgm:spPr>
      <dgm:t>
        <a:bodyPr/>
        <a:lstStyle/>
        <a:p>
          <a:r>
            <a:rPr lang="kk-KZ" sz="18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Аллегорический рассказ</a:t>
          </a:r>
        </a:p>
        <a:p>
          <a:r>
            <a:rPr lang="kk-KZ" sz="18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Основоположник легендарный Эзоп</a:t>
          </a:r>
          <a:endParaRPr lang="ru-RU" sz="18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BDF77C-AE8D-45B6-B679-A4430ABFE352}" type="parTrans" cxnId="{619D2382-AB82-4516-B5B8-EC732ED4B11A}">
      <dgm:prSet/>
      <dgm:spPr/>
      <dgm:t>
        <a:bodyPr/>
        <a:lstStyle/>
        <a:p>
          <a:endParaRPr lang="ru-RU"/>
        </a:p>
      </dgm:t>
    </dgm:pt>
    <dgm:pt modelId="{56FEAA4B-95B6-4B9F-9189-5FA657E8FD3A}" type="sibTrans" cxnId="{619D2382-AB82-4516-B5B8-EC732ED4B11A}">
      <dgm:prSet/>
      <dgm:spPr/>
      <dgm:t>
        <a:bodyPr/>
        <a:lstStyle/>
        <a:p>
          <a:endParaRPr lang="ru-RU"/>
        </a:p>
      </dgm:t>
    </dgm:pt>
    <dgm:pt modelId="{D70D5162-20DB-48C3-813D-049793E8E656}">
      <dgm:prSet phldrT="[Текст]" custT="1"/>
      <dgm:spPr>
        <a:solidFill>
          <a:srgbClr val="008000"/>
        </a:solidFill>
      </dgm:spPr>
      <dgm:t>
        <a:bodyPr/>
        <a:lstStyle/>
        <a:p>
          <a:endParaRPr lang="kk-KZ" sz="1600" b="1" i="1" dirty="0" smtClean="0">
            <a:solidFill>
              <a:srgbClr val="FF0000"/>
            </a:solidFill>
          </a:endParaRPr>
        </a:p>
        <a:p>
          <a:endParaRPr lang="kk-KZ" sz="1600" b="1" i="1" dirty="0" smtClean="0">
            <a:solidFill>
              <a:srgbClr val="FF0000"/>
            </a:solidFill>
          </a:endParaRPr>
        </a:p>
        <a:p>
          <a:r>
            <a:rPr lang="kk-KZ" sz="1800" b="1" i="1" dirty="0" smtClean="0">
              <a:solidFill>
                <a:srgbClr val="FFFF00"/>
              </a:solidFill>
            </a:rPr>
            <a:t>Короткий рассказ</a:t>
          </a:r>
        </a:p>
        <a:p>
          <a:r>
            <a:rPr lang="kk-KZ" sz="1800" b="1" i="1" dirty="0" smtClean="0">
              <a:solidFill>
                <a:srgbClr val="FFFF00"/>
              </a:solidFill>
            </a:rPr>
            <a:t>Юморический очерк </a:t>
          </a:r>
        </a:p>
        <a:p>
          <a:r>
            <a:rPr lang="kk-KZ" sz="1800" b="1" i="1" dirty="0" smtClean="0">
              <a:solidFill>
                <a:srgbClr val="FFFF00"/>
              </a:solidFill>
            </a:rPr>
            <a:t>Злая сатира                  </a:t>
          </a:r>
        </a:p>
        <a:p>
          <a:endParaRPr lang="kk-KZ" sz="1600" b="1" i="1" dirty="0" smtClean="0">
            <a:solidFill>
              <a:srgbClr val="FF0000"/>
            </a:solidFill>
          </a:endParaRPr>
        </a:p>
        <a:p>
          <a:endParaRPr lang="kk-KZ" sz="1600" b="1" i="1" dirty="0" smtClean="0">
            <a:solidFill>
              <a:srgbClr val="FF0000"/>
            </a:solidFill>
          </a:endParaRPr>
        </a:p>
        <a:p>
          <a:endParaRPr lang="kk-KZ" sz="1600" b="1" i="1" dirty="0" smtClean="0">
            <a:solidFill>
              <a:srgbClr val="FF0000"/>
            </a:solidFill>
          </a:endParaRPr>
        </a:p>
      </dgm:t>
    </dgm:pt>
    <dgm:pt modelId="{AB8D535E-EDB1-4560-8F0B-EC4B54C3B1B0}" type="parTrans" cxnId="{40AF055D-F3F0-4746-B5B2-4410F7705351}">
      <dgm:prSet/>
      <dgm:spPr/>
      <dgm:t>
        <a:bodyPr/>
        <a:lstStyle/>
        <a:p>
          <a:endParaRPr lang="ru-RU"/>
        </a:p>
      </dgm:t>
    </dgm:pt>
    <dgm:pt modelId="{59E7D8DC-0DDD-4BA4-A9CD-52DFE05C65CA}" type="sibTrans" cxnId="{40AF055D-F3F0-4746-B5B2-4410F7705351}">
      <dgm:prSet/>
      <dgm:spPr/>
      <dgm:t>
        <a:bodyPr/>
        <a:lstStyle/>
        <a:p>
          <a:endParaRPr lang="ru-RU"/>
        </a:p>
      </dgm:t>
    </dgm:pt>
    <dgm:pt modelId="{CFED65A6-F357-40C3-9843-3B5510BFBE49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kk-KZ" sz="1800" b="1" i="1" dirty="0" smtClean="0">
              <a:solidFill>
                <a:srgbClr val="FFFF00"/>
              </a:solidFill>
            </a:rPr>
            <a:t>Содержит моральное поучение</a:t>
          </a:r>
          <a:endParaRPr lang="ru-RU" sz="1800" b="1" i="1" dirty="0">
            <a:solidFill>
              <a:srgbClr val="FFFF00"/>
            </a:solidFill>
          </a:endParaRPr>
        </a:p>
      </dgm:t>
    </dgm:pt>
    <dgm:pt modelId="{0C6E9DE2-9545-4A49-90A8-31D40D7587CF}" type="parTrans" cxnId="{E25D2CFA-0B55-4BFA-96B3-DC877E48C125}">
      <dgm:prSet/>
      <dgm:spPr/>
      <dgm:t>
        <a:bodyPr/>
        <a:lstStyle/>
        <a:p>
          <a:endParaRPr lang="ru-RU"/>
        </a:p>
      </dgm:t>
    </dgm:pt>
    <dgm:pt modelId="{4D483CC3-882E-4AE7-A2C6-673D3F1269B0}" type="sibTrans" cxnId="{E25D2CFA-0B55-4BFA-96B3-DC877E48C125}">
      <dgm:prSet/>
      <dgm:spPr/>
      <dgm:t>
        <a:bodyPr/>
        <a:lstStyle/>
        <a:p>
          <a:endParaRPr lang="ru-RU"/>
        </a:p>
      </dgm:t>
    </dgm:pt>
    <dgm:pt modelId="{1B9EAB96-8C12-488C-B741-0BCB0DEAD1D5}">
      <dgm:prSet phldrT="[Текст]" custT="1"/>
      <dgm:spPr>
        <a:solidFill>
          <a:srgbClr val="FF0066"/>
        </a:solidFill>
      </dgm:spPr>
      <dgm:t>
        <a:bodyPr/>
        <a:lstStyle/>
        <a:p>
          <a:r>
            <a:rPr lang="kk-KZ" sz="20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Древнейший жанр словесного искусства</a:t>
          </a:r>
          <a:endParaRPr lang="ru-RU" sz="20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7F402B-8E72-465E-8856-3AEBAB9C8628}" type="parTrans" cxnId="{FC52E72B-275E-49DF-81A7-B54CC9E33C3C}">
      <dgm:prSet/>
      <dgm:spPr/>
      <dgm:t>
        <a:bodyPr/>
        <a:lstStyle/>
        <a:p>
          <a:endParaRPr lang="ru-RU"/>
        </a:p>
      </dgm:t>
    </dgm:pt>
    <dgm:pt modelId="{FEC41A0E-72B8-4DE9-9712-2DAE147BED24}" type="sibTrans" cxnId="{FC52E72B-275E-49DF-81A7-B54CC9E33C3C}">
      <dgm:prSet/>
      <dgm:spPr/>
      <dgm:t>
        <a:bodyPr/>
        <a:lstStyle/>
        <a:p>
          <a:endParaRPr lang="ru-RU"/>
        </a:p>
      </dgm:t>
    </dgm:pt>
    <dgm:pt modelId="{DF8F760D-AD20-4C37-88DA-8EEA5C3A21AE}" type="pres">
      <dgm:prSet presAssocID="{65DC7E2A-FE9A-4B2B-932C-04C3E7FDC3C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0E1DF5-8B9A-478E-83B1-EEFE8DE663D3}" type="pres">
      <dgm:prSet presAssocID="{060A0BCB-BFD4-498E-87F4-9C619825AB7E}" presName="centerShape" presStyleLbl="node0" presStyleIdx="0" presStyleCnt="1" custLinFactNeighborX="-438" custLinFactNeighborY="2949"/>
      <dgm:spPr/>
      <dgm:t>
        <a:bodyPr/>
        <a:lstStyle/>
        <a:p>
          <a:endParaRPr lang="ru-RU"/>
        </a:p>
      </dgm:t>
    </dgm:pt>
    <dgm:pt modelId="{EF9C5712-8FAB-4F7F-8664-F8AEBA9AA354}" type="pres">
      <dgm:prSet presAssocID="{F7BDF77C-AE8D-45B6-B679-A4430ABFE352}" presName="Name9" presStyleLbl="parChTrans1D2" presStyleIdx="0" presStyleCnt="4"/>
      <dgm:spPr/>
      <dgm:t>
        <a:bodyPr/>
        <a:lstStyle/>
        <a:p>
          <a:endParaRPr lang="ru-RU"/>
        </a:p>
      </dgm:t>
    </dgm:pt>
    <dgm:pt modelId="{47FDFADB-B08A-4A90-80D4-CD73003FE52E}" type="pres">
      <dgm:prSet presAssocID="{F7BDF77C-AE8D-45B6-B679-A4430ABFE35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19C7C06-8B7D-4FD8-B3BC-FC2630D982DC}" type="pres">
      <dgm:prSet presAssocID="{B5F34954-F3F9-40C2-A71F-D7F7F9CD81AB}" presName="node" presStyleLbl="node1" presStyleIdx="0" presStyleCnt="4" custScaleX="225542" custScaleY="115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790EA-4411-4733-8B9F-ACF8802904BF}" type="pres">
      <dgm:prSet presAssocID="{AB8D535E-EDB1-4560-8F0B-EC4B54C3B1B0}" presName="Name9" presStyleLbl="parChTrans1D2" presStyleIdx="1" presStyleCnt="4"/>
      <dgm:spPr/>
      <dgm:t>
        <a:bodyPr/>
        <a:lstStyle/>
        <a:p>
          <a:endParaRPr lang="ru-RU"/>
        </a:p>
      </dgm:t>
    </dgm:pt>
    <dgm:pt modelId="{95A72CC7-EA97-4137-8AE0-BCC3BE0CD6E6}" type="pres">
      <dgm:prSet presAssocID="{AB8D535E-EDB1-4560-8F0B-EC4B54C3B1B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BF023660-10A6-417A-87BC-7CFC45F7C280}" type="pres">
      <dgm:prSet presAssocID="{D70D5162-20DB-48C3-813D-049793E8E656}" presName="node" presStyleLbl="node1" presStyleIdx="1" presStyleCnt="4" custScaleX="179777" custScaleY="167266" custRadScaleRad="125597" custRadScaleInc="-3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09FAB-067C-4B52-B6F2-E59B974E7539}" type="pres">
      <dgm:prSet presAssocID="{0C6E9DE2-9545-4A49-90A8-31D40D7587CF}" presName="Name9" presStyleLbl="parChTrans1D2" presStyleIdx="2" presStyleCnt="4"/>
      <dgm:spPr/>
      <dgm:t>
        <a:bodyPr/>
        <a:lstStyle/>
        <a:p>
          <a:endParaRPr lang="ru-RU"/>
        </a:p>
      </dgm:t>
    </dgm:pt>
    <dgm:pt modelId="{DDBBC80F-21DF-4099-9841-C6299E7D6EC5}" type="pres">
      <dgm:prSet presAssocID="{0C6E9DE2-9545-4A49-90A8-31D40D7587CF}" presName="connTx" presStyleLbl="parChTrans1D2" presStyleIdx="2" presStyleCnt="4"/>
      <dgm:spPr/>
      <dgm:t>
        <a:bodyPr/>
        <a:lstStyle/>
        <a:p>
          <a:endParaRPr lang="ru-RU"/>
        </a:p>
      </dgm:t>
    </dgm:pt>
    <dgm:pt modelId="{4E6BF46C-EB9D-44D9-BB66-4A86FDEDE101}" type="pres">
      <dgm:prSet presAssocID="{CFED65A6-F357-40C3-9843-3B5510BFBE49}" presName="node" presStyleLbl="node1" presStyleIdx="2" presStyleCnt="4" custScaleX="166511" custScaleY="127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7FBF8-6569-49AD-838A-7457DEB0B958}" type="pres">
      <dgm:prSet presAssocID="{057F402B-8E72-465E-8856-3AEBAB9C8628}" presName="Name9" presStyleLbl="parChTrans1D2" presStyleIdx="3" presStyleCnt="4"/>
      <dgm:spPr/>
      <dgm:t>
        <a:bodyPr/>
        <a:lstStyle/>
        <a:p>
          <a:endParaRPr lang="ru-RU"/>
        </a:p>
      </dgm:t>
    </dgm:pt>
    <dgm:pt modelId="{93CFA6FC-6556-42CF-9062-66761535F53E}" type="pres">
      <dgm:prSet presAssocID="{057F402B-8E72-465E-8856-3AEBAB9C8628}" presName="connTx" presStyleLbl="parChTrans1D2" presStyleIdx="3" presStyleCnt="4"/>
      <dgm:spPr/>
      <dgm:t>
        <a:bodyPr/>
        <a:lstStyle/>
        <a:p>
          <a:endParaRPr lang="ru-RU"/>
        </a:p>
      </dgm:t>
    </dgm:pt>
    <dgm:pt modelId="{038D2361-C24C-4B53-B587-C4E5B7EA6FD4}" type="pres">
      <dgm:prSet presAssocID="{1B9EAB96-8C12-488C-B741-0BCB0DEAD1D5}" presName="node" presStyleLbl="node1" presStyleIdx="3" presStyleCnt="4" custScaleX="189855" custScaleY="144351" custRadScaleRad="127365" custRadScaleInc="3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B99C97-A908-4FBB-B058-A3392A3BFD5D}" type="presOf" srcId="{CFED65A6-F357-40C3-9843-3B5510BFBE49}" destId="{4E6BF46C-EB9D-44D9-BB66-4A86FDEDE101}" srcOrd="0" destOrd="0" presId="urn:microsoft.com/office/officeart/2005/8/layout/radial1"/>
    <dgm:cxn modelId="{40AF055D-F3F0-4746-B5B2-4410F7705351}" srcId="{060A0BCB-BFD4-498E-87F4-9C619825AB7E}" destId="{D70D5162-20DB-48C3-813D-049793E8E656}" srcOrd="1" destOrd="0" parTransId="{AB8D535E-EDB1-4560-8F0B-EC4B54C3B1B0}" sibTransId="{59E7D8DC-0DDD-4BA4-A9CD-52DFE05C65CA}"/>
    <dgm:cxn modelId="{2BA34229-8064-45FE-A983-240C8A9682E7}" type="presOf" srcId="{0C6E9DE2-9545-4A49-90A8-31D40D7587CF}" destId="{6F809FAB-067C-4B52-B6F2-E59B974E7539}" srcOrd="0" destOrd="0" presId="urn:microsoft.com/office/officeart/2005/8/layout/radial1"/>
    <dgm:cxn modelId="{2B19393E-5F9E-4C90-A904-2EFA849543C0}" type="presOf" srcId="{057F402B-8E72-465E-8856-3AEBAB9C8628}" destId="{93CFA6FC-6556-42CF-9062-66761535F53E}" srcOrd="1" destOrd="0" presId="urn:microsoft.com/office/officeart/2005/8/layout/radial1"/>
    <dgm:cxn modelId="{619D2382-AB82-4516-B5B8-EC732ED4B11A}" srcId="{060A0BCB-BFD4-498E-87F4-9C619825AB7E}" destId="{B5F34954-F3F9-40C2-A71F-D7F7F9CD81AB}" srcOrd="0" destOrd="0" parTransId="{F7BDF77C-AE8D-45B6-B679-A4430ABFE352}" sibTransId="{56FEAA4B-95B6-4B9F-9189-5FA657E8FD3A}"/>
    <dgm:cxn modelId="{97963E1F-4D8F-4088-88D7-9D344A32F809}" type="presOf" srcId="{0C6E9DE2-9545-4A49-90A8-31D40D7587CF}" destId="{DDBBC80F-21DF-4099-9841-C6299E7D6EC5}" srcOrd="1" destOrd="0" presId="urn:microsoft.com/office/officeart/2005/8/layout/radial1"/>
    <dgm:cxn modelId="{4B33E31E-82DD-47BB-9FE3-FB37EFE9AE53}" type="presOf" srcId="{060A0BCB-BFD4-498E-87F4-9C619825AB7E}" destId="{B80E1DF5-8B9A-478E-83B1-EEFE8DE663D3}" srcOrd="0" destOrd="0" presId="urn:microsoft.com/office/officeart/2005/8/layout/radial1"/>
    <dgm:cxn modelId="{9FA17D1F-6C98-4BBF-9CA9-D4261BB67BC6}" type="presOf" srcId="{1B9EAB96-8C12-488C-B741-0BCB0DEAD1D5}" destId="{038D2361-C24C-4B53-B587-C4E5B7EA6FD4}" srcOrd="0" destOrd="0" presId="urn:microsoft.com/office/officeart/2005/8/layout/radial1"/>
    <dgm:cxn modelId="{98D30270-A661-44D9-AD56-E5AD3A97EDE1}" srcId="{65DC7E2A-FE9A-4B2B-932C-04C3E7FDC3C9}" destId="{060A0BCB-BFD4-498E-87F4-9C619825AB7E}" srcOrd="0" destOrd="0" parTransId="{A537A56A-DD53-404D-AD22-4A85E3A24D7B}" sibTransId="{4C66974B-4B82-41A6-9D9B-78D18BC1292E}"/>
    <dgm:cxn modelId="{38C228D9-93DC-4CDC-988A-CB55911CEFEA}" type="presOf" srcId="{F7BDF77C-AE8D-45B6-B679-A4430ABFE352}" destId="{EF9C5712-8FAB-4F7F-8664-F8AEBA9AA354}" srcOrd="0" destOrd="0" presId="urn:microsoft.com/office/officeart/2005/8/layout/radial1"/>
    <dgm:cxn modelId="{CF8D6D65-F7BF-4162-9FE8-463E1BBFD070}" type="presOf" srcId="{B5F34954-F3F9-40C2-A71F-D7F7F9CD81AB}" destId="{919C7C06-8B7D-4FD8-B3BC-FC2630D982DC}" srcOrd="0" destOrd="0" presId="urn:microsoft.com/office/officeart/2005/8/layout/radial1"/>
    <dgm:cxn modelId="{A7D7D04E-D609-4681-B17A-C0D6BC1B23CE}" type="presOf" srcId="{D70D5162-20DB-48C3-813D-049793E8E656}" destId="{BF023660-10A6-417A-87BC-7CFC45F7C280}" srcOrd="0" destOrd="0" presId="urn:microsoft.com/office/officeart/2005/8/layout/radial1"/>
    <dgm:cxn modelId="{FC52E72B-275E-49DF-81A7-B54CC9E33C3C}" srcId="{060A0BCB-BFD4-498E-87F4-9C619825AB7E}" destId="{1B9EAB96-8C12-488C-B741-0BCB0DEAD1D5}" srcOrd="3" destOrd="0" parTransId="{057F402B-8E72-465E-8856-3AEBAB9C8628}" sibTransId="{FEC41A0E-72B8-4DE9-9712-2DAE147BED24}"/>
    <dgm:cxn modelId="{73525B8D-A7D2-4DB3-B8F4-CE1E7B82430B}" type="presOf" srcId="{AB8D535E-EDB1-4560-8F0B-EC4B54C3B1B0}" destId="{95A72CC7-EA97-4137-8AE0-BCC3BE0CD6E6}" srcOrd="1" destOrd="0" presId="urn:microsoft.com/office/officeart/2005/8/layout/radial1"/>
    <dgm:cxn modelId="{AA716058-FC83-4B98-B82E-E7E09D462F24}" type="presOf" srcId="{057F402B-8E72-465E-8856-3AEBAB9C8628}" destId="{87C7FBF8-6569-49AD-838A-7457DEB0B958}" srcOrd="0" destOrd="0" presId="urn:microsoft.com/office/officeart/2005/8/layout/radial1"/>
    <dgm:cxn modelId="{D27E0164-D9F0-4EB4-B8FE-871276B8CD44}" type="presOf" srcId="{65DC7E2A-FE9A-4B2B-932C-04C3E7FDC3C9}" destId="{DF8F760D-AD20-4C37-88DA-8EEA5C3A21AE}" srcOrd="0" destOrd="0" presId="urn:microsoft.com/office/officeart/2005/8/layout/radial1"/>
    <dgm:cxn modelId="{E25D2CFA-0B55-4BFA-96B3-DC877E48C125}" srcId="{060A0BCB-BFD4-498E-87F4-9C619825AB7E}" destId="{CFED65A6-F357-40C3-9843-3B5510BFBE49}" srcOrd="2" destOrd="0" parTransId="{0C6E9DE2-9545-4A49-90A8-31D40D7587CF}" sibTransId="{4D483CC3-882E-4AE7-A2C6-673D3F1269B0}"/>
    <dgm:cxn modelId="{59368BAA-7D59-46C5-9B76-9E0B9177B709}" type="presOf" srcId="{F7BDF77C-AE8D-45B6-B679-A4430ABFE352}" destId="{47FDFADB-B08A-4A90-80D4-CD73003FE52E}" srcOrd="1" destOrd="0" presId="urn:microsoft.com/office/officeart/2005/8/layout/radial1"/>
    <dgm:cxn modelId="{417AD41F-6283-4B46-A31A-D3A2777E897F}" type="presOf" srcId="{AB8D535E-EDB1-4560-8F0B-EC4B54C3B1B0}" destId="{E0E790EA-4411-4733-8B9F-ACF8802904BF}" srcOrd="0" destOrd="0" presId="urn:microsoft.com/office/officeart/2005/8/layout/radial1"/>
    <dgm:cxn modelId="{A0C57DA6-EE70-4B2C-BB8D-4D5D5902925A}" type="presParOf" srcId="{DF8F760D-AD20-4C37-88DA-8EEA5C3A21AE}" destId="{B80E1DF5-8B9A-478E-83B1-EEFE8DE663D3}" srcOrd="0" destOrd="0" presId="urn:microsoft.com/office/officeart/2005/8/layout/radial1"/>
    <dgm:cxn modelId="{DF47DFB3-6E88-4AD9-8386-7AE6EB435DD3}" type="presParOf" srcId="{DF8F760D-AD20-4C37-88DA-8EEA5C3A21AE}" destId="{EF9C5712-8FAB-4F7F-8664-F8AEBA9AA354}" srcOrd="1" destOrd="0" presId="urn:microsoft.com/office/officeart/2005/8/layout/radial1"/>
    <dgm:cxn modelId="{962DDE1F-F918-45A0-AB5D-21D2A857B897}" type="presParOf" srcId="{EF9C5712-8FAB-4F7F-8664-F8AEBA9AA354}" destId="{47FDFADB-B08A-4A90-80D4-CD73003FE52E}" srcOrd="0" destOrd="0" presId="urn:microsoft.com/office/officeart/2005/8/layout/radial1"/>
    <dgm:cxn modelId="{D0577FA3-353A-4660-A3BD-223877963201}" type="presParOf" srcId="{DF8F760D-AD20-4C37-88DA-8EEA5C3A21AE}" destId="{919C7C06-8B7D-4FD8-B3BC-FC2630D982DC}" srcOrd="2" destOrd="0" presId="urn:microsoft.com/office/officeart/2005/8/layout/radial1"/>
    <dgm:cxn modelId="{D60290FB-4BA9-4268-AF88-BABAEF480DC5}" type="presParOf" srcId="{DF8F760D-AD20-4C37-88DA-8EEA5C3A21AE}" destId="{E0E790EA-4411-4733-8B9F-ACF8802904BF}" srcOrd="3" destOrd="0" presId="urn:microsoft.com/office/officeart/2005/8/layout/radial1"/>
    <dgm:cxn modelId="{D5A48639-94F0-42A9-B492-79FFDDEB06EA}" type="presParOf" srcId="{E0E790EA-4411-4733-8B9F-ACF8802904BF}" destId="{95A72CC7-EA97-4137-8AE0-BCC3BE0CD6E6}" srcOrd="0" destOrd="0" presId="urn:microsoft.com/office/officeart/2005/8/layout/radial1"/>
    <dgm:cxn modelId="{A9C0B218-2E6A-4E67-BF05-96431419715E}" type="presParOf" srcId="{DF8F760D-AD20-4C37-88DA-8EEA5C3A21AE}" destId="{BF023660-10A6-417A-87BC-7CFC45F7C280}" srcOrd="4" destOrd="0" presId="urn:microsoft.com/office/officeart/2005/8/layout/radial1"/>
    <dgm:cxn modelId="{99587FF5-3D7D-4305-A459-A63C1309266C}" type="presParOf" srcId="{DF8F760D-AD20-4C37-88DA-8EEA5C3A21AE}" destId="{6F809FAB-067C-4B52-B6F2-E59B974E7539}" srcOrd="5" destOrd="0" presId="urn:microsoft.com/office/officeart/2005/8/layout/radial1"/>
    <dgm:cxn modelId="{E17F047F-1CA1-4F55-8683-06E1A88FD7F4}" type="presParOf" srcId="{6F809FAB-067C-4B52-B6F2-E59B974E7539}" destId="{DDBBC80F-21DF-4099-9841-C6299E7D6EC5}" srcOrd="0" destOrd="0" presId="urn:microsoft.com/office/officeart/2005/8/layout/radial1"/>
    <dgm:cxn modelId="{30AEA7DB-1E9A-4458-A5C8-4594BC065661}" type="presParOf" srcId="{DF8F760D-AD20-4C37-88DA-8EEA5C3A21AE}" destId="{4E6BF46C-EB9D-44D9-BB66-4A86FDEDE101}" srcOrd="6" destOrd="0" presId="urn:microsoft.com/office/officeart/2005/8/layout/radial1"/>
    <dgm:cxn modelId="{DDA4C538-17F9-45FC-A72B-B183208D146C}" type="presParOf" srcId="{DF8F760D-AD20-4C37-88DA-8EEA5C3A21AE}" destId="{87C7FBF8-6569-49AD-838A-7457DEB0B958}" srcOrd="7" destOrd="0" presId="urn:microsoft.com/office/officeart/2005/8/layout/radial1"/>
    <dgm:cxn modelId="{8D395B4D-41A6-4722-AD61-A0CAA70F4807}" type="presParOf" srcId="{87C7FBF8-6569-49AD-838A-7457DEB0B958}" destId="{93CFA6FC-6556-42CF-9062-66761535F53E}" srcOrd="0" destOrd="0" presId="urn:microsoft.com/office/officeart/2005/8/layout/radial1"/>
    <dgm:cxn modelId="{5C163A89-11C9-416F-BD87-8DEDC16F1882}" type="presParOf" srcId="{DF8F760D-AD20-4C37-88DA-8EEA5C3A21AE}" destId="{038D2361-C24C-4B53-B587-C4E5B7EA6FD4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1A526D-C0E2-4908-B570-313CC8A225C5}" type="doc">
      <dgm:prSet loTypeId="urn:microsoft.com/office/officeart/2005/8/layout/radial4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D95127D-27DF-49A7-AEB2-A10BFFFED68B}">
      <dgm:prSet phldrT="[Текст]" custT="1"/>
      <dgm:spPr/>
      <dgm:t>
        <a:bodyPr/>
        <a:lstStyle/>
        <a:p>
          <a:r>
            <a:rPr lang="kk-KZ" sz="3200" b="1" i="1" u="sng" dirty="0" smtClean="0">
              <a:solidFill>
                <a:srgbClr val="FFFF00"/>
              </a:solidFill>
            </a:rPr>
            <a:t>Иван</a:t>
          </a:r>
        </a:p>
        <a:p>
          <a:r>
            <a:rPr lang="kk-KZ" sz="3200" b="1" i="1" u="sng" dirty="0" smtClean="0">
              <a:solidFill>
                <a:srgbClr val="FFFF00"/>
              </a:solidFill>
            </a:rPr>
            <a:t>Андреевич</a:t>
          </a:r>
        </a:p>
        <a:p>
          <a:r>
            <a:rPr lang="kk-KZ" sz="3200" b="1" i="1" u="sng" dirty="0" smtClean="0">
              <a:solidFill>
                <a:srgbClr val="FFFF00"/>
              </a:solidFill>
            </a:rPr>
            <a:t>Крылов</a:t>
          </a:r>
          <a:endParaRPr lang="ru-RU" sz="3200" b="1" i="1" u="sng" dirty="0">
            <a:solidFill>
              <a:srgbClr val="FFFF00"/>
            </a:solidFill>
          </a:endParaRPr>
        </a:p>
      </dgm:t>
    </dgm:pt>
    <dgm:pt modelId="{7E46B779-3FB5-4BE2-B8F6-20D49D49DFD9}" type="parTrans" cxnId="{DCEE4CD8-FBE7-47EF-9202-933059CF657C}">
      <dgm:prSet/>
      <dgm:spPr/>
      <dgm:t>
        <a:bodyPr/>
        <a:lstStyle/>
        <a:p>
          <a:endParaRPr lang="ru-RU"/>
        </a:p>
      </dgm:t>
    </dgm:pt>
    <dgm:pt modelId="{A9EE6E1E-717C-41CC-8751-9B5D2B0F3F74}" type="sibTrans" cxnId="{DCEE4CD8-FBE7-47EF-9202-933059CF657C}">
      <dgm:prSet/>
      <dgm:spPr/>
      <dgm:t>
        <a:bodyPr/>
        <a:lstStyle/>
        <a:p>
          <a:endParaRPr lang="ru-RU"/>
        </a:p>
      </dgm:t>
    </dgm:pt>
    <dgm:pt modelId="{8FD6C3C7-76D0-4056-927C-3E71403397C8}">
      <dgm:prSet phldrT="[Текст]"/>
      <dgm:spPr/>
      <dgm:t>
        <a:bodyPr/>
        <a:lstStyle/>
        <a:p>
          <a:r>
            <a:rPr lang="kk-KZ" b="1" i="1" dirty="0" smtClean="0">
              <a:solidFill>
                <a:srgbClr val="FFFF66"/>
              </a:solidFill>
            </a:rPr>
            <a:t>Драматург</a:t>
          </a:r>
          <a:endParaRPr lang="ru-RU" b="1" i="1" dirty="0">
            <a:solidFill>
              <a:srgbClr val="FFFF66"/>
            </a:solidFill>
          </a:endParaRPr>
        </a:p>
      </dgm:t>
    </dgm:pt>
    <dgm:pt modelId="{6188C3D3-57BE-45C3-81C4-1DE90F5E8448}" type="parTrans" cxnId="{6B723DB9-CE07-40C3-A1AE-A08D92146B28}">
      <dgm:prSet/>
      <dgm:spPr/>
      <dgm:t>
        <a:bodyPr/>
        <a:lstStyle/>
        <a:p>
          <a:endParaRPr lang="ru-RU"/>
        </a:p>
      </dgm:t>
    </dgm:pt>
    <dgm:pt modelId="{19ABC163-24B4-480D-857C-C73161557F76}" type="sibTrans" cxnId="{6B723DB9-CE07-40C3-A1AE-A08D92146B28}">
      <dgm:prSet/>
      <dgm:spPr/>
      <dgm:t>
        <a:bodyPr/>
        <a:lstStyle/>
        <a:p>
          <a:endParaRPr lang="ru-RU"/>
        </a:p>
      </dgm:t>
    </dgm:pt>
    <dgm:pt modelId="{53D7CE62-5B68-4FFC-9966-87726DA5852B}">
      <dgm:prSet phldrT="[Текст]"/>
      <dgm:spPr/>
      <dgm:t>
        <a:bodyPr/>
        <a:lstStyle/>
        <a:p>
          <a:r>
            <a:rPr lang="kk-KZ" b="1" i="1" u="none" dirty="0" smtClean="0">
              <a:solidFill>
                <a:srgbClr val="FFFF66"/>
              </a:solidFill>
            </a:rPr>
            <a:t>Баснописец</a:t>
          </a:r>
          <a:endParaRPr lang="ru-RU" b="1" i="1" u="none" dirty="0">
            <a:solidFill>
              <a:srgbClr val="FFFF66"/>
            </a:solidFill>
          </a:endParaRPr>
        </a:p>
      </dgm:t>
    </dgm:pt>
    <dgm:pt modelId="{AE10CDB2-E926-42C1-9B2F-BBC83A1830E9}" type="parTrans" cxnId="{B9FF63FE-CDFA-460E-8172-73E559A95C66}">
      <dgm:prSet/>
      <dgm:spPr/>
      <dgm:t>
        <a:bodyPr/>
        <a:lstStyle/>
        <a:p>
          <a:endParaRPr lang="ru-RU"/>
        </a:p>
      </dgm:t>
    </dgm:pt>
    <dgm:pt modelId="{689EF2FF-1EF0-4D07-8292-037A42B11553}" type="sibTrans" cxnId="{B9FF63FE-CDFA-460E-8172-73E559A95C66}">
      <dgm:prSet/>
      <dgm:spPr/>
      <dgm:t>
        <a:bodyPr/>
        <a:lstStyle/>
        <a:p>
          <a:endParaRPr lang="ru-RU"/>
        </a:p>
      </dgm:t>
    </dgm:pt>
    <dgm:pt modelId="{4E5B063C-0746-4437-ACB7-10D8444B1B07}">
      <dgm:prSet phldrT="[Текст]"/>
      <dgm:spPr/>
      <dgm:t>
        <a:bodyPr/>
        <a:lstStyle/>
        <a:p>
          <a:r>
            <a:rPr lang="kk-KZ" b="1" i="1" dirty="0" smtClean="0">
              <a:solidFill>
                <a:srgbClr val="FFFF66"/>
              </a:solidFill>
            </a:rPr>
            <a:t>Издатель</a:t>
          </a:r>
          <a:endParaRPr lang="ru-RU" b="1" i="1" dirty="0">
            <a:solidFill>
              <a:srgbClr val="FFFF66"/>
            </a:solidFill>
          </a:endParaRPr>
        </a:p>
      </dgm:t>
    </dgm:pt>
    <dgm:pt modelId="{A751976E-C146-4231-8BC8-54D9B28D1F8A}" type="parTrans" cxnId="{1AF7DD42-134F-4FBC-88F3-A5D16CB60E18}">
      <dgm:prSet/>
      <dgm:spPr/>
      <dgm:t>
        <a:bodyPr/>
        <a:lstStyle/>
        <a:p>
          <a:endParaRPr lang="ru-RU"/>
        </a:p>
      </dgm:t>
    </dgm:pt>
    <dgm:pt modelId="{18BDC849-1597-41A0-81EE-7AADBBA567CD}" type="sibTrans" cxnId="{1AF7DD42-134F-4FBC-88F3-A5D16CB60E18}">
      <dgm:prSet/>
      <dgm:spPr/>
      <dgm:t>
        <a:bodyPr/>
        <a:lstStyle/>
        <a:p>
          <a:endParaRPr lang="ru-RU"/>
        </a:p>
      </dgm:t>
    </dgm:pt>
    <dgm:pt modelId="{B3FAEA78-C5B3-47A2-A87B-1FB5674C6314}" type="pres">
      <dgm:prSet presAssocID="{461A526D-C0E2-4908-B570-313CC8A225C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44D21F-15F1-4895-A18C-2C84F15A02B5}" type="pres">
      <dgm:prSet presAssocID="{5D95127D-27DF-49A7-AEB2-A10BFFFED68B}" presName="centerShape" presStyleLbl="node0" presStyleIdx="0" presStyleCnt="1" custScaleX="135341" custScaleY="150029" custLinFactNeighborX="27751" custLinFactNeighborY="1101"/>
      <dgm:spPr/>
      <dgm:t>
        <a:bodyPr/>
        <a:lstStyle/>
        <a:p>
          <a:endParaRPr lang="ru-RU"/>
        </a:p>
      </dgm:t>
    </dgm:pt>
    <dgm:pt modelId="{A33FF5B7-8EA3-433D-A37F-1530AE25BB8F}" type="pres">
      <dgm:prSet presAssocID="{6188C3D3-57BE-45C3-81C4-1DE90F5E8448}" presName="parTrans" presStyleLbl="bgSibTrans2D1" presStyleIdx="0" presStyleCnt="3" custLinFactNeighborX="31475" custLinFactNeighborY="-5352"/>
      <dgm:spPr/>
      <dgm:t>
        <a:bodyPr/>
        <a:lstStyle/>
        <a:p>
          <a:endParaRPr lang="ru-RU"/>
        </a:p>
      </dgm:t>
    </dgm:pt>
    <dgm:pt modelId="{509A1101-EA49-49F6-A767-DB045FA2E625}" type="pres">
      <dgm:prSet presAssocID="{8FD6C3C7-76D0-4056-927C-3E71403397C8}" presName="node" presStyleLbl="node1" presStyleIdx="0" presStyleCnt="3" custRadScaleRad="44974" custRadScaleInc="-37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8B69-197E-43A6-B22F-239F88B8989D}" type="pres">
      <dgm:prSet presAssocID="{AE10CDB2-E926-42C1-9B2F-BBC83A1830E9}" presName="parTrans" presStyleLbl="bgSibTrans2D1" presStyleIdx="1" presStyleCnt="3" custLinFactNeighborX="-3040" custLinFactNeighborY="52173"/>
      <dgm:spPr/>
      <dgm:t>
        <a:bodyPr/>
        <a:lstStyle/>
        <a:p>
          <a:endParaRPr lang="ru-RU"/>
        </a:p>
      </dgm:t>
    </dgm:pt>
    <dgm:pt modelId="{007D1518-2605-4C50-91FE-F44134DCAC7E}" type="pres">
      <dgm:prSet presAssocID="{53D7CE62-5B68-4FFC-9966-87726DA5852B}" presName="node" presStyleLbl="node1" presStyleIdx="1" presStyleCnt="3" custRadScaleRad="90159" custRadScaleInc="-10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B5129-29EA-4AA3-8888-E3E621035638}" type="pres">
      <dgm:prSet presAssocID="{A751976E-C146-4231-8BC8-54D9B28D1F8A}" presName="parTrans" presStyleLbl="bgSibTrans2D1" presStyleIdx="2" presStyleCnt="3" custLinFactNeighborX="-6935" custLinFactNeighborY="53440"/>
      <dgm:spPr/>
      <dgm:t>
        <a:bodyPr/>
        <a:lstStyle/>
        <a:p>
          <a:endParaRPr lang="ru-RU"/>
        </a:p>
      </dgm:t>
    </dgm:pt>
    <dgm:pt modelId="{BFCF36E6-DB17-4239-85AF-099B6928B8C9}" type="pres">
      <dgm:prSet presAssocID="{4E5B063C-0746-4437-ACB7-10D8444B1B07}" presName="node" presStyleLbl="node1" presStyleIdx="2" presStyleCnt="3" custScaleX="111404" custScaleY="73551" custRadScaleRad="121288" custRadScaleInc="-27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493BE2-9285-437C-8EC5-8CCAC15F71CA}" type="presOf" srcId="{A751976E-C146-4231-8BC8-54D9B28D1F8A}" destId="{921B5129-29EA-4AA3-8888-E3E621035638}" srcOrd="0" destOrd="0" presId="urn:microsoft.com/office/officeart/2005/8/layout/radial4"/>
    <dgm:cxn modelId="{8EB56D76-3D79-4E92-82BC-93C7006AE6ED}" type="presOf" srcId="{8FD6C3C7-76D0-4056-927C-3E71403397C8}" destId="{509A1101-EA49-49F6-A767-DB045FA2E625}" srcOrd="0" destOrd="0" presId="urn:microsoft.com/office/officeart/2005/8/layout/radial4"/>
    <dgm:cxn modelId="{6B723DB9-CE07-40C3-A1AE-A08D92146B28}" srcId="{5D95127D-27DF-49A7-AEB2-A10BFFFED68B}" destId="{8FD6C3C7-76D0-4056-927C-3E71403397C8}" srcOrd="0" destOrd="0" parTransId="{6188C3D3-57BE-45C3-81C4-1DE90F5E8448}" sibTransId="{19ABC163-24B4-480D-857C-C73161557F76}"/>
    <dgm:cxn modelId="{37B0371D-F163-458D-AE66-B8D81B6E0063}" type="presOf" srcId="{5D95127D-27DF-49A7-AEB2-A10BFFFED68B}" destId="{5544D21F-15F1-4895-A18C-2C84F15A02B5}" srcOrd="0" destOrd="0" presId="urn:microsoft.com/office/officeart/2005/8/layout/radial4"/>
    <dgm:cxn modelId="{1AF7DD42-134F-4FBC-88F3-A5D16CB60E18}" srcId="{5D95127D-27DF-49A7-AEB2-A10BFFFED68B}" destId="{4E5B063C-0746-4437-ACB7-10D8444B1B07}" srcOrd="2" destOrd="0" parTransId="{A751976E-C146-4231-8BC8-54D9B28D1F8A}" sibTransId="{18BDC849-1597-41A0-81EE-7AADBBA567CD}"/>
    <dgm:cxn modelId="{00AD3931-3D33-47A2-929E-3E65C91B6F06}" type="presOf" srcId="{461A526D-C0E2-4908-B570-313CC8A225C5}" destId="{B3FAEA78-C5B3-47A2-A87B-1FB5674C6314}" srcOrd="0" destOrd="0" presId="urn:microsoft.com/office/officeart/2005/8/layout/radial4"/>
    <dgm:cxn modelId="{B9FF63FE-CDFA-460E-8172-73E559A95C66}" srcId="{5D95127D-27DF-49A7-AEB2-A10BFFFED68B}" destId="{53D7CE62-5B68-4FFC-9966-87726DA5852B}" srcOrd="1" destOrd="0" parTransId="{AE10CDB2-E926-42C1-9B2F-BBC83A1830E9}" sibTransId="{689EF2FF-1EF0-4D07-8292-037A42B11553}"/>
    <dgm:cxn modelId="{DCEE4CD8-FBE7-47EF-9202-933059CF657C}" srcId="{461A526D-C0E2-4908-B570-313CC8A225C5}" destId="{5D95127D-27DF-49A7-AEB2-A10BFFFED68B}" srcOrd="0" destOrd="0" parTransId="{7E46B779-3FB5-4BE2-B8F6-20D49D49DFD9}" sibTransId="{A9EE6E1E-717C-41CC-8751-9B5D2B0F3F74}"/>
    <dgm:cxn modelId="{D8838EE5-D019-4319-AD38-44F294BF8618}" type="presOf" srcId="{6188C3D3-57BE-45C3-81C4-1DE90F5E8448}" destId="{A33FF5B7-8EA3-433D-A37F-1530AE25BB8F}" srcOrd="0" destOrd="0" presId="urn:microsoft.com/office/officeart/2005/8/layout/radial4"/>
    <dgm:cxn modelId="{1703D0E8-7780-462C-A5B8-BD19AE86FC91}" type="presOf" srcId="{AE10CDB2-E926-42C1-9B2F-BBC83A1830E9}" destId="{1B458B69-197E-43A6-B22F-239F88B8989D}" srcOrd="0" destOrd="0" presId="urn:microsoft.com/office/officeart/2005/8/layout/radial4"/>
    <dgm:cxn modelId="{C86C376B-D09F-4E46-9A9D-AB47EAFC6F0B}" type="presOf" srcId="{53D7CE62-5B68-4FFC-9966-87726DA5852B}" destId="{007D1518-2605-4C50-91FE-F44134DCAC7E}" srcOrd="0" destOrd="0" presId="urn:microsoft.com/office/officeart/2005/8/layout/radial4"/>
    <dgm:cxn modelId="{72534596-19F7-423A-AA46-55DBA51C37EF}" type="presOf" srcId="{4E5B063C-0746-4437-ACB7-10D8444B1B07}" destId="{BFCF36E6-DB17-4239-85AF-099B6928B8C9}" srcOrd="0" destOrd="0" presId="urn:microsoft.com/office/officeart/2005/8/layout/radial4"/>
    <dgm:cxn modelId="{3F14206A-25DA-46D5-9883-8EB8B3B7EB99}" type="presParOf" srcId="{B3FAEA78-C5B3-47A2-A87B-1FB5674C6314}" destId="{5544D21F-15F1-4895-A18C-2C84F15A02B5}" srcOrd="0" destOrd="0" presId="urn:microsoft.com/office/officeart/2005/8/layout/radial4"/>
    <dgm:cxn modelId="{901A0A7A-F5A2-4E10-8624-8EAFE9807134}" type="presParOf" srcId="{B3FAEA78-C5B3-47A2-A87B-1FB5674C6314}" destId="{A33FF5B7-8EA3-433D-A37F-1530AE25BB8F}" srcOrd="1" destOrd="0" presId="urn:microsoft.com/office/officeart/2005/8/layout/radial4"/>
    <dgm:cxn modelId="{0ECFAAB9-B8B6-4CF9-911F-13C9A0E616DB}" type="presParOf" srcId="{B3FAEA78-C5B3-47A2-A87B-1FB5674C6314}" destId="{509A1101-EA49-49F6-A767-DB045FA2E625}" srcOrd="2" destOrd="0" presId="urn:microsoft.com/office/officeart/2005/8/layout/radial4"/>
    <dgm:cxn modelId="{4EB2D03D-ABEE-4207-BDB9-DB5825EB2CFD}" type="presParOf" srcId="{B3FAEA78-C5B3-47A2-A87B-1FB5674C6314}" destId="{1B458B69-197E-43A6-B22F-239F88B8989D}" srcOrd="3" destOrd="0" presId="urn:microsoft.com/office/officeart/2005/8/layout/radial4"/>
    <dgm:cxn modelId="{6EE8CD20-95CD-41AF-83EE-A9D08A3F9ED4}" type="presParOf" srcId="{B3FAEA78-C5B3-47A2-A87B-1FB5674C6314}" destId="{007D1518-2605-4C50-91FE-F44134DCAC7E}" srcOrd="4" destOrd="0" presId="urn:microsoft.com/office/officeart/2005/8/layout/radial4"/>
    <dgm:cxn modelId="{565A3F81-1920-4605-A12D-17FB58DD5AC7}" type="presParOf" srcId="{B3FAEA78-C5B3-47A2-A87B-1FB5674C6314}" destId="{921B5129-29EA-4AA3-8888-E3E621035638}" srcOrd="5" destOrd="0" presId="urn:microsoft.com/office/officeart/2005/8/layout/radial4"/>
    <dgm:cxn modelId="{09697B83-6203-4E10-BBF5-61204FD50FCC}" type="presParOf" srcId="{B3FAEA78-C5B3-47A2-A87B-1FB5674C6314}" destId="{BFCF36E6-DB17-4239-85AF-099B6928B8C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E1DF5-8B9A-478E-83B1-EEFE8DE663D3}">
      <dsp:nvSpPr>
        <dsp:cNvPr id="0" name=""/>
        <dsp:cNvSpPr/>
      </dsp:nvSpPr>
      <dsp:spPr>
        <a:xfrm>
          <a:off x="3473511" y="2277044"/>
          <a:ext cx="1671630" cy="1671630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b="1" i="1" kern="1200" dirty="0" smtClean="0">
              <a:solidFill>
                <a:srgbClr val="0000FF"/>
              </a:solidFill>
            </a:rPr>
            <a:t>Басня</a:t>
          </a:r>
          <a:endParaRPr lang="ru-RU" sz="3500" b="1" i="1" kern="1200" dirty="0">
            <a:solidFill>
              <a:srgbClr val="0000FF"/>
            </a:solidFill>
          </a:endParaRPr>
        </a:p>
      </dsp:txBody>
      <dsp:txXfrm>
        <a:off x="3718316" y="2521849"/>
        <a:ext cx="1182020" cy="1182020"/>
      </dsp:txXfrm>
    </dsp:sp>
    <dsp:sp modelId="{EF9C5712-8FAB-4F7F-8664-F8AEBA9AA354}">
      <dsp:nvSpPr>
        <dsp:cNvPr id="0" name=""/>
        <dsp:cNvSpPr/>
      </dsp:nvSpPr>
      <dsp:spPr>
        <a:xfrm rot="16228437">
          <a:off x="4066131" y="2007337"/>
          <a:ext cx="504389" cy="35099"/>
        </a:xfrm>
        <a:custGeom>
          <a:avLst/>
          <a:gdLst/>
          <a:ahLst/>
          <a:cxnLst/>
          <a:rect l="0" t="0" r="0" b="0"/>
          <a:pathLst>
            <a:path>
              <a:moveTo>
                <a:pt x="0" y="17549"/>
              </a:moveTo>
              <a:lnTo>
                <a:pt x="504389" y="175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5717" y="2012277"/>
        <a:ext cx="25219" cy="25219"/>
      </dsp:txXfrm>
    </dsp:sp>
    <dsp:sp modelId="{919C7C06-8B7D-4FD8-B3BC-FC2630D982DC}">
      <dsp:nvSpPr>
        <dsp:cNvPr id="0" name=""/>
        <dsp:cNvSpPr/>
      </dsp:nvSpPr>
      <dsp:spPr>
        <a:xfrm>
          <a:off x="2443282" y="-157589"/>
          <a:ext cx="3770228" cy="1930298"/>
        </a:xfrm>
        <a:prstGeom prst="ellipse">
          <a:avLst/>
        </a:prstGeom>
        <a:solidFill>
          <a:srgbClr val="6600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Аллегорический рассказ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Основоположник легендарный Эзоп</a:t>
          </a:r>
          <a:endParaRPr lang="ru-RU" sz="1800" b="1" i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95419" y="125097"/>
        <a:ext cx="2665954" cy="1364926"/>
      </dsp:txXfrm>
    </dsp:sp>
    <dsp:sp modelId="{E0E790EA-4411-4733-8B9F-ACF8802904BF}">
      <dsp:nvSpPr>
        <dsp:cNvPr id="0" name=""/>
        <dsp:cNvSpPr/>
      </dsp:nvSpPr>
      <dsp:spPr>
        <a:xfrm rot="21340871">
          <a:off x="5142169" y="3016473"/>
          <a:ext cx="422122" cy="35099"/>
        </a:xfrm>
        <a:custGeom>
          <a:avLst/>
          <a:gdLst/>
          <a:ahLst/>
          <a:cxnLst/>
          <a:rect l="0" t="0" r="0" b="0"/>
          <a:pathLst>
            <a:path>
              <a:moveTo>
                <a:pt x="0" y="17549"/>
              </a:moveTo>
              <a:lnTo>
                <a:pt x="422122" y="175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42677" y="3023470"/>
        <a:ext cx="21106" cy="21106"/>
      </dsp:txXfrm>
    </dsp:sp>
    <dsp:sp modelId="{BF023660-10A6-417A-87BC-7CFC45F7C280}">
      <dsp:nvSpPr>
        <dsp:cNvPr id="0" name=""/>
        <dsp:cNvSpPr/>
      </dsp:nvSpPr>
      <dsp:spPr>
        <a:xfrm>
          <a:off x="5558767" y="1506989"/>
          <a:ext cx="3005206" cy="2796069"/>
        </a:xfrm>
        <a:prstGeom prst="ellipse">
          <a:avLst/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i="1" kern="1200" dirty="0" smtClean="0">
            <a:solidFill>
              <a:srgbClr val="FF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i="1" kern="1200" dirty="0" smtClean="0">
            <a:solidFill>
              <a:srgbClr val="FF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</a:rPr>
            <a:t>Короткий рассказ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</a:rPr>
            <a:t>Юморический очерк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</a:rPr>
            <a:t>Злая сатира           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i="1" kern="1200" dirty="0" smtClean="0">
            <a:solidFill>
              <a:srgbClr val="FF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i="1" kern="1200" dirty="0" smtClean="0">
            <a:solidFill>
              <a:srgbClr val="FF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i="1" kern="1200" dirty="0" smtClean="0">
            <a:solidFill>
              <a:srgbClr val="FF0000"/>
            </a:solidFill>
          </a:endParaRPr>
        </a:p>
      </dsp:txBody>
      <dsp:txXfrm>
        <a:off x="5998869" y="1916464"/>
        <a:ext cx="2125002" cy="1977119"/>
      </dsp:txXfrm>
    </dsp:sp>
    <dsp:sp modelId="{6F809FAB-067C-4B52-B6F2-E59B974E7539}">
      <dsp:nvSpPr>
        <dsp:cNvPr id="0" name=""/>
        <dsp:cNvSpPr/>
      </dsp:nvSpPr>
      <dsp:spPr>
        <a:xfrm rot="5367999">
          <a:off x="4245619" y="4003245"/>
          <a:ext cx="144319" cy="35099"/>
        </a:xfrm>
        <a:custGeom>
          <a:avLst/>
          <a:gdLst/>
          <a:ahLst/>
          <a:cxnLst/>
          <a:rect l="0" t="0" r="0" b="0"/>
          <a:pathLst>
            <a:path>
              <a:moveTo>
                <a:pt x="0" y="17549"/>
              </a:moveTo>
              <a:lnTo>
                <a:pt x="144319" y="175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14171" y="4017187"/>
        <a:ext cx="7215" cy="7215"/>
      </dsp:txXfrm>
    </dsp:sp>
    <dsp:sp modelId="{4E6BF46C-EB9D-44D9-BB66-4A86FDEDE101}">
      <dsp:nvSpPr>
        <dsp:cNvPr id="0" name=""/>
        <dsp:cNvSpPr/>
      </dsp:nvSpPr>
      <dsp:spPr>
        <a:xfrm>
          <a:off x="2936672" y="4092924"/>
          <a:ext cx="2783448" cy="2136895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solidFill>
                <a:srgbClr val="FFFF00"/>
              </a:solidFill>
            </a:rPr>
            <a:t>Содержит моральное поучение</a:t>
          </a:r>
          <a:endParaRPr lang="ru-RU" sz="1800" b="1" i="1" kern="1200" dirty="0">
            <a:solidFill>
              <a:srgbClr val="FFFF00"/>
            </a:solidFill>
          </a:endParaRPr>
        </a:p>
      </dsp:txBody>
      <dsp:txXfrm>
        <a:off x="3344299" y="4405865"/>
        <a:ext cx="1968194" cy="1511013"/>
      </dsp:txXfrm>
    </dsp:sp>
    <dsp:sp modelId="{87C7FBF8-6569-49AD-838A-7457DEB0B958}">
      <dsp:nvSpPr>
        <dsp:cNvPr id="0" name=""/>
        <dsp:cNvSpPr/>
      </dsp:nvSpPr>
      <dsp:spPr>
        <a:xfrm rot="11061941">
          <a:off x="3165282" y="3019845"/>
          <a:ext cx="311105" cy="35099"/>
        </a:xfrm>
        <a:custGeom>
          <a:avLst/>
          <a:gdLst/>
          <a:ahLst/>
          <a:cxnLst/>
          <a:rect l="0" t="0" r="0" b="0"/>
          <a:pathLst>
            <a:path>
              <a:moveTo>
                <a:pt x="0" y="17549"/>
              </a:moveTo>
              <a:lnTo>
                <a:pt x="311105" y="175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13058" y="3029617"/>
        <a:ext cx="15555" cy="15555"/>
      </dsp:txXfrm>
    </dsp:sp>
    <dsp:sp modelId="{038D2361-C24C-4B53-B587-C4E5B7EA6FD4}">
      <dsp:nvSpPr>
        <dsp:cNvPr id="0" name=""/>
        <dsp:cNvSpPr/>
      </dsp:nvSpPr>
      <dsp:spPr>
        <a:xfrm>
          <a:off x="0" y="1698508"/>
          <a:ext cx="3173673" cy="2413014"/>
        </a:xfrm>
        <a:prstGeom prst="ellipse">
          <a:avLst/>
        </a:prstGeom>
        <a:solidFill>
          <a:srgbClr val="FF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i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Древнейший жанр словесного искусства</a:t>
          </a:r>
          <a:endParaRPr lang="ru-RU" sz="2000" b="1" i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774" y="2051886"/>
        <a:ext cx="2244125" cy="1706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4D21F-15F1-4895-A18C-2C84F15A02B5}">
      <dsp:nvSpPr>
        <dsp:cNvPr id="0" name=""/>
        <dsp:cNvSpPr/>
      </dsp:nvSpPr>
      <dsp:spPr>
        <a:xfrm>
          <a:off x="4643473" y="2489193"/>
          <a:ext cx="3453874" cy="382870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i="1" u="sng" kern="1200" dirty="0" smtClean="0">
              <a:solidFill>
                <a:srgbClr val="FFFF00"/>
              </a:solidFill>
            </a:rPr>
            <a:t>Иван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i="1" u="sng" kern="1200" dirty="0" smtClean="0">
              <a:solidFill>
                <a:srgbClr val="FFFF00"/>
              </a:solidFill>
            </a:rPr>
            <a:t>Андреевич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i="1" u="sng" kern="1200" dirty="0" smtClean="0">
              <a:solidFill>
                <a:srgbClr val="FFFF00"/>
              </a:solidFill>
            </a:rPr>
            <a:t>Крылов</a:t>
          </a:r>
          <a:endParaRPr lang="ru-RU" sz="3200" b="1" i="1" u="sng" kern="1200" dirty="0">
            <a:solidFill>
              <a:srgbClr val="FFFF00"/>
            </a:solidFill>
          </a:endParaRPr>
        </a:p>
      </dsp:txBody>
      <dsp:txXfrm>
        <a:off x="5149281" y="3049894"/>
        <a:ext cx="2442258" cy="2707306"/>
      </dsp:txXfrm>
    </dsp:sp>
    <dsp:sp modelId="{A33FF5B7-8EA3-433D-A37F-1530AE25BB8F}">
      <dsp:nvSpPr>
        <dsp:cNvPr id="0" name=""/>
        <dsp:cNvSpPr/>
      </dsp:nvSpPr>
      <dsp:spPr>
        <a:xfrm rot="11132607">
          <a:off x="3236876" y="3731137"/>
          <a:ext cx="1907533" cy="72731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9A1101-EA49-49F6-A767-DB045FA2E625}">
      <dsp:nvSpPr>
        <dsp:cNvPr id="0" name=""/>
        <dsp:cNvSpPr/>
      </dsp:nvSpPr>
      <dsp:spPr>
        <a:xfrm>
          <a:off x="1428750" y="3071833"/>
          <a:ext cx="2424380" cy="193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b="1" i="1" kern="1200" dirty="0" smtClean="0">
              <a:solidFill>
                <a:srgbClr val="FFFF66"/>
              </a:solidFill>
            </a:rPr>
            <a:t>Драматург</a:t>
          </a:r>
          <a:endParaRPr lang="ru-RU" sz="3300" b="1" i="1" kern="1200" dirty="0">
            <a:solidFill>
              <a:srgbClr val="FFFF66"/>
            </a:solidFill>
          </a:endParaRPr>
        </a:p>
      </dsp:txBody>
      <dsp:txXfrm>
        <a:off x="1485556" y="3128639"/>
        <a:ext cx="2310768" cy="1825892"/>
      </dsp:txXfrm>
    </dsp:sp>
    <dsp:sp modelId="{1B458B69-197E-43A6-B22F-239F88B8989D}">
      <dsp:nvSpPr>
        <dsp:cNvPr id="0" name=""/>
        <dsp:cNvSpPr/>
      </dsp:nvSpPr>
      <dsp:spPr>
        <a:xfrm rot="14039565">
          <a:off x="3409864" y="1941307"/>
          <a:ext cx="2186390" cy="72731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7D1518-2605-4C50-91FE-F44134DCAC7E}">
      <dsp:nvSpPr>
        <dsp:cNvPr id="0" name=""/>
        <dsp:cNvSpPr/>
      </dsp:nvSpPr>
      <dsp:spPr>
        <a:xfrm>
          <a:off x="2714660" y="71418"/>
          <a:ext cx="2424380" cy="193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b="1" i="1" u="none" kern="1200" dirty="0" smtClean="0">
              <a:solidFill>
                <a:srgbClr val="FFFF66"/>
              </a:solidFill>
            </a:rPr>
            <a:t>Баснописец</a:t>
          </a:r>
          <a:endParaRPr lang="ru-RU" sz="3300" b="1" i="1" u="none" kern="1200" dirty="0">
            <a:solidFill>
              <a:srgbClr val="FFFF66"/>
            </a:solidFill>
          </a:endParaRPr>
        </a:p>
      </dsp:txBody>
      <dsp:txXfrm>
        <a:off x="2771466" y="128224"/>
        <a:ext cx="2310768" cy="1825892"/>
      </dsp:txXfrm>
    </dsp:sp>
    <dsp:sp modelId="{921B5129-29EA-4AA3-8888-E3E621035638}">
      <dsp:nvSpPr>
        <dsp:cNvPr id="0" name=""/>
        <dsp:cNvSpPr/>
      </dsp:nvSpPr>
      <dsp:spPr>
        <a:xfrm rot="16931563">
          <a:off x="6036911" y="1677663"/>
          <a:ext cx="1629752" cy="72731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FCF36E6-DB17-4239-85AF-099B6928B8C9}">
      <dsp:nvSpPr>
        <dsp:cNvPr id="0" name=""/>
        <dsp:cNvSpPr/>
      </dsp:nvSpPr>
      <dsp:spPr>
        <a:xfrm>
          <a:off x="5786485" y="142886"/>
          <a:ext cx="2700856" cy="1426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b="1" i="1" kern="1200" dirty="0" smtClean="0">
              <a:solidFill>
                <a:srgbClr val="FFFF66"/>
              </a:solidFill>
            </a:rPr>
            <a:t>Издатель</a:t>
          </a:r>
          <a:endParaRPr lang="ru-RU" sz="3300" b="1" i="1" kern="1200" dirty="0">
            <a:solidFill>
              <a:srgbClr val="FFFF66"/>
            </a:solidFill>
          </a:endParaRPr>
        </a:p>
      </dsp:txBody>
      <dsp:txXfrm>
        <a:off x="5828266" y="184667"/>
        <a:ext cx="2617294" cy="1342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BAC0C-A6F6-4BFF-8AF7-39A9E5EE0045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970DE-82CE-467B-8641-ADC3C1F37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970DE-82CE-467B-8641-ADC3C1F370A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5C81B-CC7E-4659-9B3D-9E091D1A961E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D236-3C58-498E-9CDA-6AB6C6CC0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ользователь\Desktop\Айгул\рус.док\календ.план\слаиды разное\оформление слайдов\РАМКИ, ЛИНИИ\Рамки 2012\фоны\25.jpg"/>
          <p:cNvPicPr>
            <a:picLocks noChangeAspect="1" noChangeArrowheads="1"/>
          </p:cNvPicPr>
          <p:nvPr/>
        </p:nvPicPr>
        <p:blipFill>
          <a:blip r:embed="rId2"/>
          <a:srcRect b="2173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285728"/>
            <a:ext cx="892971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Научно- исследовательская работа</a:t>
            </a:r>
          </a:p>
          <a:p>
            <a:pPr algn="ctr"/>
            <a:endParaRPr lang="ru-RU" sz="3200" b="1" cap="none" spc="0" dirty="0" smtClean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ученицы </a:t>
            </a:r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класса</a:t>
            </a:r>
          </a:p>
          <a:p>
            <a:pPr algn="ctr"/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средней школы имени Ш.Абенова</a:t>
            </a:r>
          </a:p>
          <a:p>
            <a:pPr algn="ctr"/>
            <a:r>
              <a:rPr lang="kk-KZ" sz="3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Толеубаевой Анель</a:t>
            </a:r>
            <a:endParaRPr lang="ru-RU" sz="3200" b="1" dirty="0" smtClean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Руководитель:</a:t>
            </a:r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Камзабаева Айгуль Сайфоллаевна </a:t>
            </a:r>
            <a:endParaRPr lang="ru-RU" sz="3200" b="1" cap="none" spc="0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Пользователь\Desktop\Айгул\рус.док\календ.план\слаиды разное\оформление слайдов\РАМКИ, ЛИНИИ\Рамки 2012\фоны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27062697"/>
              </p:ext>
            </p:extLst>
          </p:nvPr>
        </p:nvGraphicFramePr>
        <p:xfrm>
          <a:off x="285720" y="285728"/>
          <a:ext cx="857256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18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Айгул\рус.док\календ.план\слаиды разное\оформление слайдов\РАМКИ, ЛИНИИ\Рамки 2012\фоны\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85720" y="642918"/>
            <a:ext cx="88582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</a:t>
            </a:r>
            <a:r>
              <a:rPr lang="ru-RU" sz="4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.Образы домашних животных в баснях   И.А.Крылова.</a:t>
            </a:r>
          </a:p>
          <a:p>
            <a:pPr algn="ctr"/>
            <a:r>
              <a:rPr lang="ru-RU" sz="4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А)Особенности языка басен Крылова.</a:t>
            </a:r>
          </a:p>
          <a:p>
            <a:pPr algn="ctr"/>
            <a:r>
              <a:rPr lang="ru-RU" sz="4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б) Образы домашних животных в баснях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Айгул\рус.док\календ.план\слаиды разное\оформление слайдов\РАМКИ, ЛИНИИ\Рамки 2012\фоны\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357166"/>
            <a:ext cx="5429256" cy="101443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00FF"/>
                </a:solidFill>
              </a:rPr>
              <a:t>Иван Андреевич Крылов</a:t>
            </a:r>
            <a:br>
              <a:rPr lang="ru-RU" sz="4400" b="1" dirty="0" smtClean="0">
                <a:solidFill>
                  <a:srgbClr val="0000FF"/>
                </a:solidFill>
              </a:rPr>
            </a:br>
            <a:r>
              <a:rPr lang="ru-RU" sz="4400" b="1" dirty="0" smtClean="0">
                <a:solidFill>
                  <a:srgbClr val="0000FF"/>
                </a:solidFill>
              </a:rPr>
              <a:t>(</a:t>
            </a:r>
            <a:r>
              <a:rPr lang="ru-RU" b="1" dirty="0" smtClean="0">
                <a:solidFill>
                  <a:srgbClr val="0000FF"/>
                </a:solidFill>
              </a:rPr>
              <a:t>1769-  1844)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3" name="Picture 2" descr="http://do.gendocs.ru/pars_docs/tw_refs/228/227434/227434_html_m6f34d4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785926"/>
            <a:ext cx="464347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0" dur="123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1" dur="123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3" dur="123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4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Айгул\рус.док\календ.план\слаиды разное\оформление слайдов\РАМКИ, ЛИНИИ\Рамки 2012\фоны\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718" cy="6643710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87094532"/>
              </p:ext>
            </p:extLst>
          </p:nvPr>
        </p:nvGraphicFramePr>
        <p:xfrm>
          <a:off x="428596" y="214290"/>
          <a:ext cx="871540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909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ocs.google.com/viewer?url=http%3A%2F%2Fnsportal.ru%2Fsites%2Fdefault%2Ffiles%2F2011%2F8%2FBasni_I.A.Krylova.ppt&amp;docid=33cc1c95c079486619c0d4ad210c542a&amp;a=bi&amp;pagenumber=10&amp;w=5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Пользователь\Desktop\Айгул\рус.док\календ.план\слаиды разное\оформление слайдов\РАМКИ, ЛИНИИ\Рамки 2012\фоны\Нов рамки\16.jpg"/>
          <p:cNvPicPr>
            <a:picLocks noChangeAspect="1" noChangeArrowheads="1"/>
          </p:cNvPicPr>
          <p:nvPr/>
        </p:nvPicPr>
        <p:blipFill>
          <a:blip r:embed="rId2"/>
          <a:srcRect l="3906" r="2344" b="41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85720" y="714356"/>
            <a:ext cx="8858280" cy="5509200"/>
          </a:xfrm>
          <a:prstGeom prst="rect">
            <a:avLst/>
          </a:prstGeom>
          <a:noFill/>
        </p:spPr>
        <p:txBody>
          <a:bodyPr wrap="square" lIns="91440" tIns="45720" rIns="91440" bIns="45720" numCol="2">
            <a:spAutoFit/>
          </a:bodyPr>
          <a:lstStyle/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1.«Осёл»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2.«Парнас»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«Осёл и соловей»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4.Осёл и мужик»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«Кот и Повар»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«Щука и Кот»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 «Волк и Кот»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«Ягнёнок»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 «Ворона иКурица 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«Волк и Ягнёнок»</a:t>
            </a:r>
          </a:p>
          <a:p>
            <a:pPr marL="914400" indent="-914400" algn="ctr"/>
            <a:endParaRPr lang="ru-RU" sz="3200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11. «Петух и жемчужное зерно»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12. «Кукушка и Петух»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13. «Орёл и Куры»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14. «Гуси»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15. «Две собаки»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16. «Собачья дружба»</a:t>
            </a:r>
          </a:p>
          <a:p>
            <a:pPr marL="914400" indent="-914400"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17. «Слон и Моська»</a:t>
            </a:r>
          </a:p>
          <a:p>
            <a:pPr marL="914400" indent="-914400"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18. « Прохожие и собаки»</a:t>
            </a:r>
            <a:endParaRPr lang="ru-RU" sz="3200" b="1" cap="none" spc="0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488" y="285728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 басен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Пользователь\Desktop\Айгул\рус.док\календ.план\слаиды разное\оформление слайдов\РАМКИ, ЛИНИИ\Рамки 2012\фоны\Нов рамки\7.jpg"/>
          <p:cNvPicPr>
            <a:picLocks noChangeAspect="1" noChangeArrowheads="1"/>
          </p:cNvPicPr>
          <p:nvPr/>
        </p:nvPicPr>
        <p:blipFill>
          <a:blip r:embed="rId3"/>
          <a:srcRect l="7031" r="234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7" y="285728"/>
            <a:ext cx="8572561" cy="5775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1.Диалогическая форма басни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2.У</a:t>
            </a:r>
            <a:r>
              <a:rPr lang="ru-RU" sz="36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частвуют два персонажа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диалога у Крылова</a:t>
            </a:r>
          </a:p>
          <a:p>
            <a:pPr algn="ctr"/>
            <a:r>
              <a:rPr lang="ru-RU" sz="36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1.Одно лицо говорит, а одно действует.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«Кот и повар»</a:t>
            </a:r>
            <a:endParaRPr lang="ru-RU" sz="3600" b="1" cap="none" spc="0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6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Два- три говорящих героя «Кукушка и Петух», «Две  собаки»</a:t>
            </a:r>
          </a:p>
          <a:p>
            <a:pPr algn="ctr"/>
            <a:r>
              <a:rPr lang="ru-RU" sz="36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В одном  «голосе» , в одной реплике  он объединяет высказывания в целые группы персонажей. «Гуси»</a:t>
            </a:r>
            <a:endParaRPr lang="ru-RU" sz="3600" b="1" cap="none" spc="0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Пользователь\Desktop\Айгул\рус.док\календ.план\слаиды разное\оформление слайдов\РАМКИ, ЛИНИИ\Рамки 2012\фоны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571480"/>
            <a:ext cx="9144001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«…Каждый  зверь в них                    (баснях Крылова)</a:t>
            </a:r>
          </a:p>
          <a:p>
            <a:pPr algn="ctr"/>
            <a:r>
              <a:rPr lang="ru-RU" sz="4800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Носит свой определённый характер и изображён</a:t>
            </a:r>
          </a:p>
          <a:p>
            <a:pPr algn="ctr"/>
            <a:r>
              <a:rPr lang="ru-RU" sz="4800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48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удивительной                              </a:t>
            </a:r>
            <a:r>
              <a:rPr lang="ru-RU" sz="4800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верностью   природе</a:t>
            </a:r>
            <a:r>
              <a:rPr lang="ru-RU" sz="48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 </a:t>
            </a:r>
          </a:p>
          <a:p>
            <a:pPr algn="ctr"/>
            <a:r>
              <a:rPr lang="ru-RU" sz="48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</a:t>
            </a:r>
            <a:r>
              <a:rPr lang="ru-RU" sz="4800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П.Кропоткин</a:t>
            </a:r>
            <a:endParaRPr lang="ru-RU" sz="4800" b="1" cap="none" spc="0" dirty="0">
              <a:ln w="1905"/>
              <a:solidFill>
                <a:srgbClr val="FF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Пользователь\Desktop\Айгул\рус.док\календ.план\слаиды разное\оформление слайдов\РАМКИ, ЛИНИИ\Рамки 2012\фоны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8736"/>
          <a:ext cx="8786874" cy="4952105"/>
        </p:xfrm>
        <a:graphic>
          <a:graphicData uri="http://schemas.openxmlformats.org/drawingml/2006/table">
            <a:tbl>
              <a:tblPr/>
              <a:tblGrid>
                <a:gridCol w="71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4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животное</a:t>
                      </a:r>
                      <a:endParaRPr lang="ru-RU" sz="14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осел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ягненок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петух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курица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гуси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собака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405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</a:p>
                  </a:txBody>
                  <a:tcPr marL="66907" marR="669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Упрямый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Красивый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Беззащитный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Крикун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Несет яйца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Драчуны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Друг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Глупый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Ласковый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Маленький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Злой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Пугливая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Важные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Злая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Трудолюбивый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Добрый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Красивый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Задира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Добрая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Злые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Сторож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Противный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Хитрый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Шустрый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Красивый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Хорошая мать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Гадкие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Верная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Хитрый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Умный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Добрый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Сильный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Умная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642918"/>
            <a:ext cx="85323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опросили 38 человек.     Результаты опроса 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928671"/>
            <a:ext cx="7786742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Образы животных в баснях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рылова-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аллегорическое изображение,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Которое ассоцируется с человеком,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его достоинствами и недостатками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Айгул\рус.док\календ.план\слаиды разное\оформление слайдов\РАМКИ, ЛИНИИ\Рамки 2012\фоны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928670"/>
            <a:ext cx="8858280" cy="3104994"/>
          </a:xfrm>
        </p:spPr>
        <p:txBody>
          <a:bodyPr>
            <a:prstTxWarp prst="textPlain">
              <a:avLst/>
            </a:prstTxWarp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1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Научно- исследовательская работа:</a:t>
            </a:r>
            <a: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smtClean="0">
                <a:ln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Образы  домашних  животных </a:t>
            </a:r>
            <a:br>
              <a:rPr lang="ru-RU" sz="1200" b="1" dirty="0" smtClean="0">
                <a:ln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n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 баснях  И. А. Крылова»</a:t>
            </a:r>
            <a:endParaRPr lang="ru-RU" sz="1200" b="1" dirty="0">
              <a:ln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Users\Пользователь\Desktop\Айгул\рус.док\календ.план\слаиды разное\оформление слайдов\РАМКИ, ЛИНИИ\Рамки 2012\фоны\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0066"/>
                </a:solidFill>
                <a:latin typeface="+mn-lt"/>
              </a:rPr>
              <a:t>Актуальность басен Крылова в наши дни</a:t>
            </a:r>
            <a:endParaRPr lang="ru-RU" sz="4000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1472" y="1071546"/>
            <a:ext cx="3822192" cy="63976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Высмеивает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00034" y="2214554"/>
            <a:ext cx="4038600" cy="39131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dirty="0" smtClean="0"/>
              <a:t>Ложь</a:t>
            </a:r>
          </a:p>
          <a:p>
            <a:pPr eaLnBrk="1" hangingPunct="1"/>
            <a:r>
              <a:rPr lang="ru-RU" sz="4400" dirty="0" smtClean="0"/>
              <a:t>Глупость</a:t>
            </a:r>
          </a:p>
          <a:p>
            <a:pPr eaLnBrk="1" hangingPunct="1"/>
            <a:r>
              <a:rPr lang="ru-RU" sz="4400" dirty="0" smtClean="0"/>
              <a:t>Жадность</a:t>
            </a:r>
          </a:p>
          <a:p>
            <a:pPr eaLnBrk="1" hangingPunct="1"/>
            <a:r>
              <a:rPr lang="ru-RU" sz="4400" dirty="0" smtClean="0"/>
              <a:t>Хитрость</a:t>
            </a:r>
          </a:p>
          <a:p>
            <a:pPr eaLnBrk="1" hangingPunct="1"/>
            <a:r>
              <a:rPr lang="ru-RU" sz="4400" dirty="0" smtClean="0"/>
              <a:t>Лесть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72000" y="1071546"/>
            <a:ext cx="3822192" cy="639762"/>
          </a:xfrm>
          <a:noFill/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Одобряет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038600" cy="39131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dirty="0" smtClean="0"/>
              <a:t>Доброта</a:t>
            </a:r>
          </a:p>
          <a:p>
            <a:pPr eaLnBrk="1" hangingPunct="1"/>
            <a:r>
              <a:rPr lang="ru-RU" sz="4400" dirty="0" smtClean="0"/>
              <a:t>Правдивость</a:t>
            </a:r>
          </a:p>
          <a:p>
            <a:pPr eaLnBrk="1" hangingPunct="1"/>
            <a:r>
              <a:rPr lang="ru-RU" sz="4400" dirty="0" smtClean="0"/>
              <a:t>Храбрость</a:t>
            </a:r>
          </a:p>
          <a:p>
            <a:pPr eaLnBrk="1" hangingPunct="1"/>
            <a:r>
              <a:rPr lang="ru-RU" sz="4400" dirty="0" smtClean="0"/>
              <a:t>Трудолюбие </a:t>
            </a:r>
          </a:p>
          <a:p>
            <a:pPr eaLnBrk="1" hangingPunct="1"/>
            <a:r>
              <a:rPr lang="ru-RU" sz="4400" dirty="0" smtClean="0"/>
              <a:t>Скромность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8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80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80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3" grpId="0" build="p"/>
      <p:bldP spid="6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lum bright="-12000" contrast="6000"/>
            </a:blip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k-KZ" sz="44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720" y="357167"/>
            <a:ext cx="85010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rabicPeriod"/>
            </a:pPr>
            <a:r>
              <a:rPr lang="ru-RU" sz="3600" dirty="0" smtClean="0">
                <a:solidFill>
                  <a:srgbClr val="0000FF"/>
                </a:solidFill>
              </a:rPr>
              <a:t>Проанализировали басни, </a:t>
            </a:r>
          </a:p>
          <a:p>
            <a:pPr marL="742950" indent="-742950" algn="ctr"/>
            <a:r>
              <a:rPr lang="ru-RU" sz="3600" dirty="0" smtClean="0">
                <a:solidFill>
                  <a:srgbClr val="0000FF"/>
                </a:solidFill>
              </a:rPr>
              <a:t>«рисующие » домашниих животных</a:t>
            </a:r>
          </a:p>
          <a:p>
            <a:pPr marL="742950" indent="-742950" algn="ctr"/>
            <a:r>
              <a:rPr lang="ru-RU" sz="3600" dirty="0" smtClean="0">
                <a:solidFill>
                  <a:srgbClr val="0000FF"/>
                </a:solidFill>
              </a:rPr>
              <a:t> (осла, кота, ягнёнка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Петуха, курицы, гусей, собаки).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2.Сопоставила  представления школьников 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об этих животных и аллегорическое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представленияИ.А.Крылова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А) Совпали представления об осле, коте,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 ягнёнке, гусях.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Б) не  совпали- о петухе, курах, собаке.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lum bright="-12000" contrast="6000"/>
            </a:blip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k-KZ" sz="44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28604"/>
            <a:ext cx="89297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Басни учат видеть не только смешное,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но и несправедливость окружающего мира 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задумываться о последствиях своих поступков.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Стихом Крылова мы не только украшаем нашу речь –  «крылатыми выражениями»</a:t>
            </a:r>
          </a:p>
          <a:p>
            <a:pPr algn="ctr"/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из басен мы доказываем,обосновываем  мнение, опровергаем чужое.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C:\Documents and Settings\Администратор\Мои документы\Полиграфия\рамки\K2 Ramka 106b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1571612"/>
            <a:ext cx="821537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Цель:</a:t>
            </a:r>
          </a:p>
          <a:p>
            <a:pPr algn="ctr"/>
            <a:endParaRPr lang="kk-KZ" sz="3200" b="1" cap="all" dirty="0" smtClean="0">
              <a:ln w="9000" cmpd="sng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kk-KZ" sz="32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Раскрыть  аллегорическое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значение образов  домашних животных   в  баснях                                     И. А.Крылова</a:t>
            </a:r>
            <a:endParaRPr lang="ru-RU" sz="3200" b="1" cap="all" dirty="0" smtClean="0">
              <a:ln w="9000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3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500042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4400" b="1" dirty="0">
              <a:solidFill>
                <a:srgbClr val="FF00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571612"/>
            <a:ext cx="76150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kk-KZ" sz="28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Изучить имеющуюся по теме исследования литературу.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sz="28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Проанализировать басни И.А.Крылова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sz="28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Выявить значение образов животных в баснях И.а.крылова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sz="28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Освоить приемы литературного анализА  басни.</a:t>
            </a:r>
          </a:p>
        </p:txBody>
      </p:sp>
    </p:spTree>
    <p:extLst>
      <p:ext uri="{BB962C8B-B14F-4D97-AF65-F5344CB8AC3E}">
        <p14:creationId xmlns:p14="http://schemas.microsoft.com/office/powerpoint/2010/main" val="10556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2918"/>
            <a:ext cx="8638903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План: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Введение </a:t>
            </a:r>
            <a:endParaRPr lang="en-US" sz="3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ru-RU" sz="3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.Басня как жанр литературы.</a:t>
            </a:r>
            <a:endParaRPr lang="en-US" sz="3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.Образы домашних животных в баснях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И.А.Крылова.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А)Особенности языка басен Крылова.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б) Образы домашних животных в баснях 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И.А.Крылова.</a:t>
            </a:r>
            <a:endParaRPr lang="en-US" sz="3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III</a:t>
            </a:r>
            <a:r>
              <a:rPr lang="ru-RU" sz="3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Заключение.</a:t>
            </a:r>
            <a:endParaRPr lang="en-US" sz="3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ользователь\Desktop\Айгул\рус.док\календ.план\слаиды разное\оформление слайдов\РАМКИ, ЛИНИИ\Рамки 2012\фоны\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71604" y="1142984"/>
            <a:ext cx="54600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ru-RU" sz="54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Басня как жанр литературы.</a:t>
            </a:r>
            <a:endParaRPr lang="en-US" sz="54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ocs.google.com/viewer?url=http%3A%2F%2Fnsportal.ru%2Fsites%2Fdefault%2Ffiles%2F2011%2F8%2FBasni_I.A.Krylova.ppt&amp;docid=33cc1c95c079486619c0d4ad210c542a&amp;a=bi&amp;pagenumber=9&amp;w=523"/>
          <p:cNvPicPr>
            <a:picLocks noChangeAspect="1" noChangeArrowheads="1"/>
          </p:cNvPicPr>
          <p:nvPr/>
        </p:nvPicPr>
        <p:blipFill>
          <a:blip r:embed="rId2"/>
          <a:srcRect l="10365" t="14980" r="63439" b="12772"/>
          <a:stretch>
            <a:fillRect/>
          </a:stretch>
        </p:blipFill>
        <p:spPr bwMode="auto">
          <a:xfrm>
            <a:off x="214282" y="1000108"/>
            <a:ext cx="371477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00100" y="0"/>
            <a:ext cx="8143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Эзоп - первый сочинитель басен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128586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Басня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Эллада –  мать искусств за это ей хвала,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греческих земель и басня к нам пришла.</a:t>
            </a:r>
          </a:p>
          <a:p>
            <a:pPr algn="r"/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Лафонтен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Басня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краткий рассказ чаще всего в стихах,  главным образом сатирического характера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басни</a:t>
            </a:r>
          </a:p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-нравоучительный характер (мораль);</a:t>
            </a:r>
          </a:p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-аллегоричность;</a:t>
            </a:r>
          </a:p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-язык близок к разговорному;</a:t>
            </a:r>
          </a:p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-персонажи басни животные , птицы,  растения, рыбы, вещи , люди;</a:t>
            </a:r>
          </a:p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диалог;</a:t>
            </a:r>
            <a:endParaRPr lang="ru-RU" sz="4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2"/>
            <a:ext cx="8501122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Басенный жанр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Древняя Греция, Восток, Индия, Сирия, Арабские страны, Запад, Римская Империя ,Византия, Франция 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667</Words>
  <Application>Microsoft Office PowerPoint</Application>
  <PresentationFormat>Экран (4:3)</PresentationFormat>
  <Paragraphs>203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 2</vt:lpstr>
      <vt:lpstr>Тема Office</vt:lpstr>
      <vt:lpstr>Презентация PowerPoint</vt:lpstr>
      <vt:lpstr>Научно- исследовательская работа:                 «Образы  домашних  животных  в баснях  И. А. Крылова»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Иван Андреевич Крылов (1769-  1844)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Актуальность басен Крылова в наши дни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Образы животных в баснях Иван Андреевич Крылов</dc:title>
  <dc:creator>Шолпан</dc:creator>
  <cp:lastModifiedBy>Пользователь</cp:lastModifiedBy>
  <cp:revision>20</cp:revision>
  <dcterms:created xsi:type="dcterms:W3CDTF">2014-03-15T15:40:49Z</dcterms:created>
  <dcterms:modified xsi:type="dcterms:W3CDTF">2020-05-24T17:20:10Z</dcterms:modified>
</cp:coreProperties>
</file>