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13244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22 </a:t>
            </a:r>
            <a:r>
              <a:rPr lang="ru-RU" b="1" i="1" dirty="0" smtClean="0">
                <a:solidFill>
                  <a:schemeClr val="tx1"/>
                </a:solidFill>
              </a:rPr>
              <a:t>апреля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dirty="0" smtClean="0"/>
              <a:t>(отступите от предыдущей работы 4 клетки вниз и запишите число.)</a:t>
            </a:r>
            <a:endParaRPr lang="ru-RU" sz="31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6481192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урока: </a:t>
            </a:r>
            <a:r>
              <a:rPr lang="ru-RU" b="1" dirty="0" smtClean="0">
                <a:solidFill>
                  <a:srgbClr val="FF0000"/>
                </a:solidFill>
              </a:rPr>
              <a:t>Периметр многоугольника.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Сегодня вы </a:t>
            </a:r>
            <a:r>
              <a:rPr lang="ru-RU" b="1" dirty="0" smtClean="0">
                <a:solidFill>
                  <a:srgbClr val="0070C0"/>
                </a:solidFill>
              </a:rPr>
              <a:t>научитесь вычислять периметр многоугольников.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ПовтоРЯЕМ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219256" cy="47007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Вам уже знакомо понятие «ломаная линия».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 рисунке </a:t>
            </a:r>
            <a:r>
              <a:rPr lang="ru-RU" b="1" u="sng" dirty="0" smtClean="0">
                <a:solidFill>
                  <a:schemeClr val="tx1"/>
                </a:solidFill>
              </a:rPr>
              <a:t>НЕЗАМКНУТАЯ   ЛОМАНАЯ.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5714" r="4166" b="26349"/>
          <a:stretch/>
        </p:blipFill>
        <p:spPr bwMode="auto">
          <a:xfrm>
            <a:off x="1187623" y="2276872"/>
            <a:ext cx="6279233" cy="34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ПовторЯЕМ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У ломаной можно измерить длину.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9524" r="7143" b="9682"/>
          <a:stretch/>
        </p:blipFill>
        <p:spPr bwMode="auto">
          <a:xfrm>
            <a:off x="683568" y="2379365"/>
            <a:ext cx="7087209" cy="38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ПовторЯЕМ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Если ломаную линию замкнуть (то есть соединить её концы), то получится многоугольник.</a:t>
            </a:r>
          </a:p>
          <a:p>
            <a:pPr algn="just"/>
            <a:r>
              <a:rPr lang="ru-RU" sz="2000" dirty="0" smtClean="0"/>
              <a:t>Какие многоугольники вы видите? Найдите среди них пятиугольник, четырёхугольники, треугольник, шестиугольник. 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338808" y="3618993"/>
            <a:ext cx="1944216" cy="1728192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3529608" y="3789040"/>
            <a:ext cx="1656184" cy="1296144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835696" y="5085184"/>
            <a:ext cx="1693912" cy="1261864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 rot="1210645">
            <a:off x="6156176" y="3713849"/>
            <a:ext cx="2124337" cy="1295946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436096" y="5116827"/>
            <a:ext cx="1276728" cy="1185292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ИЗУЧАЕМ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замкнутой ломаной (то есть многоугольника) тоже можно найти длину – сложить длины ВСЕХ сторон.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8 м + 6 м + 3 м + 15 м = 32 (м)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Сумма длин всех сторон многоугольника называется ПЕРИМЕТР.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Слово периметр обозначает латинской буквой </a:t>
            </a:r>
            <a:r>
              <a:rPr lang="ru-RU" sz="3000" b="1" dirty="0" smtClean="0">
                <a:solidFill>
                  <a:srgbClr val="FF0000"/>
                </a:solidFill>
              </a:rPr>
              <a:t>Р.</a:t>
            </a:r>
          </a:p>
          <a:p>
            <a:pPr algn="ctr"/>
            <a:r>
              <a:rPr lang="ru-RU" sz="2600" b="1" u="sng" dirty="0" smtClean="0">
                <a:solidFill>
                  <a:schemeClr val="tx1"/>
                </a:solidFill>
              </a:rPr>
              <a:t>(обязательно посмотрите видео)</a:t>
            </a:r>
          </a:p>
          <a:p>
            <a:endParaRPr lang="ru-RU" sz="3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17791" r="25550" b="45896"/>
          <a:stretch/>
        </p:blipFill>
        <p:spPr bwMode="auto">
          <a:xfrm>
            <a:off x="4355976" y="2420888"/>
            <a:ext cx="2950029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73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ЗАКРЕПЛЯЕМ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844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 б р а з е ц       в ы п о л н е н и я       з а да н и я</a:t>
            </a:r>
          </a:p>
          <a:p>
            <a:endParaRPr lang="ru-RU" b="1" dirty="0"/>
          </a:p>
          <a:p>
            <a:pPr marL="114300" indent="0">
              <a:buNone/>
            </a:pPr>
            <a:r>
              <a:rPr lang="ru-RU" b="1" dirty="0" smtClean="0"/>
              <a:t>Найди периметр четырехугольника.</a:t>
            </a:r>
          </a:p>
          <a:p>
            <a:pPr marL="114300" indent="0">
              <a:buNone/>
            </a:pPr>
            <a:endParaRPr lang="ru-RU" b="1" dirty="0"/>
          </a:p>
          <a:p>
            <a:pPr marL="114300" indent="0">
              <a:buNone/>
            </a:pPr>
            <a:endParaRPr lang="ru-RU" b="1" dirty="0" smtClean="0"/>
          </a:p>
          <a:p>
            <a:pPr marL="114300" indent="0">
              <a:buNone/>
            </a:pPr>
            <a:endParaRPr lang="ru-RU" b="1" dirty="0"/>
          </a:p>
          <a:p>
            <a:pPr marL="114300" indent="0" algn="just">
              <a:buNone/>
            </a:pPr>
            <a:endParaRPr lang="ru-RU" b="1" dirty="0" smtClean="0"/>
          </a:p>
          <a:p>
            <a:pPr marL="114300" indent="0" algn="just">
              <a:buNone/>
            </a:pPr>
            <a:r>
              <a:rPr lang="ru-RU" b="1" dirty="0" smtClean="0"/>
              <a:t>(</a:t>
            </a:r>
            <a:r>
              <a:rPr lang="ru-RU" sz="1800" b="1" dirty="0" smtClean="0"/>
              <a:t>Рассуждаем: на рисунке четырёхугольник. У него 4 стороны. Периметр – это сумма ВСЕХ сторон многоугольника. Значит, нужно составить пример на сложение с четырьмя числами. Они обозначены на рисунке.)</a:t>
            </a:r>
          </a:p>
          <a:p>
            <a:pPr marL="114300" indent="0" algn="just">
              <a:buNone/>
            </a:pPr>
            <a:r>
              <a:rPr lang="ru-RU" sz="1800" b="1" dirty="0" smtClean="0"/>
              <a:t>Пишем:</a:t>
            </a:r>
          </a:p>
          <a:p>
            <a:pPr marL="114300" indent="0" algn="just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Р = 5дм + 3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дм</a:t>
            </a:r>
            <a:r>
              <a:rPr lang="ru-RU" sz="1800" b="1" i="1" dirty="0" smtClean="0">
                <a:solidFill>
                  <a:srgbClr val="0070C0"/>
                </a:solidFill>
              </a:rPr>
              <a:t> + 5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дм</a:t>
            </a:r>
            <a:r>
              <a:rPr lang="ru-RU" sz="1800" b="1" i="1" dirty="0" smtClean="0">
                <a:solidFill>
                  <a:srgbClr val="0070C0"/>
                </a:solidFill>
              </a:rPr>
              <a:t> + 7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дм</a:t>
            </a:r>
            <a:r>
              <a:rPr lang="ru-RU" sz="1800" b="1" i="1" dirty="0" smtClean="0">
                <a:solidFill>
                  <a:srgbClr val="0070C0"/>
                </a:solidFill>
              </a:rPr>
              <a:t> = 20 (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дм</a:t>
            </a:r>
            <a:r>
              <a:rPr lang="ru-RU" sz="1800" b="1" i="1" dirty="0" smtClean="0">
                <a:solidFill>
                  <a:srgbClr val="0070C0"/>
                </a:solidFill>
              </a:rPr>
              <a:t>)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1111" r="13809" b="34445"/>
          <a:stretch/>
        </p:blipFill>
        <p:spPr bwMode="auto">
          <a:xfrm>
            <a:off x="755576" y="3068961"/>
            <a:ext cx="24765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3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Закрепляем.</a:t>
            </a:r>
            <a:br>
              <a:rPr lang="ru-RU" b="1" dirty="0" smtClean="0"/>
            </a:br>
            <a:r>
              <a:rPr lang="ru-RU" b="1" dirty="0" smtClean="0"/>
              <a:t>(выполни в тетради)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1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ПроВЕРЯЕМ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тетради </a:t>
            </a:r>
            <a:r>
              <a:rPr lang="ru-RU" smtClean="0"/>
              <a:t>записано число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Составлено и решено три примера</a:t>
            </a:r>
          </a:p>
          <a:p>
            <a:r>
              <a:rPr lang="ru-RU" dirty="0" smtClean="0"/>
              <a:t>Р прямоугольника</a:t>
            </a:r>
          </a:p>
          <a:p>
            <a:r>
              <a:rPr lang="ru-RU" dirty="0" smtClean="0"/>
              <a:t>Р треугольника</a:t>
            </a:r>
          </a:p>
          <a:p>
            <a:r>
              <a:rPr lang="ru-RU" dirty="0" smtClean="0"/>
              <a:t>Р пятиугольника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Сфотографируй работу и отправь на проверку.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370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</TotalTime>
  <Words>229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   22 апреля.  (отступите от предыдущей работы 4 клетки вниз и запишите число.)</vt:lpstr>
      <vt:lpstr>ПовтоРЯЕМ</vt:lpstr>
      <vt:lpstr>ПовторЯЕМ</vt:lpstr>
      <vt:lpstr>ПовторЯЕМ</vt:lpstr>
      <vt:lpstr>ИЗУЧАЕМ</vt:lpstr>
      <vt:lpstr>ЗАКРЕПЛЯЕМ</vt:lpstr>
      <vt:lpstr>Закрепляем. (выполни в тетради)</vt:lpstr>
      <vt:lpstr>ПроВЕРЯЕМ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22 апреля.  (отступите от предыдущей работы 4 клетки вниз и запишите число.)</dc:title>
  <dc:creator>WorkGroup</dc:creator>
  <cp:lastModifiedBy>Пользователь Windows</cp:lastModifiedBy>
  <cp:revision>5</cp:revision>
  <dcterms:created xsi:type="dcterms:W3CDTF">2020-04-21T15:31:01Z</dcterms:created>
  <dcterms:modified xsi:type="dcterms:W3CDTF">2020-04-21T15:56:03Z</dcterms:modified>
</cp:coreProperties>
</file>