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6" r:id="rId4"/>
    <p:sldId id="259" r:id="rId5"/>
    <p:sldId id="274" r:id="rId6"/>
    <p:sldId id="275" r:id="rId7"/>
    <p:sldId id="271" r:id="rId8"/>
    <p:sldId id="272" r:id="rId9"/>
    <p:sldId id="257" r:id="rId10"/>
    <p:sldId id="262" r:id="rId11"/>
    <p:sldId id="273" r:id="rId12"/>
    <p:sldId id="261" r:id="rId13"/>
    <p:sldId id="278" r:id="rId14"/>
    <p:sldId id="281" r:id="rId15"/>
    <p:sldId id="282" r:id="rId16"/>
    <p:sldId id="279" r:id="rId17"/>
    <p:sldId id="280" r:id="rId18"/>
    <p:sldId id="283" r:id="rId19"/>
    <p:sldId id="284" r:id="rId20"/>
    <p:sldId id="266" r:id="rId21"/>
    <p:sldId id="285" r:id="rId22"/>
    <p:sldId id="269" r:id="rId23"/>
    <p:sldId id="277" r:id="rId24"/>
    <p:sldId id="270" r:id="rId25"/>
    <p:sldId id="286" r:id="rId26"/>
    <p:sldId id="268" r:id="rId27"/>
    <p:sldId id="297" r:id="rId28"/>
    <p:sldId id="292" r:id="rId29"/>
    <p:sldId id="293" r:id="rId30"/>
    <p:sldId id="294" r:id="rId31"/>
    <p:sldId id="295" r:id="rId32"/>
    <p:sldId id="291" r:id="rId33"/>
    <p:sldId id="298" r:id="rId34"/>
    <p:sldId id="260" r:id="rId35"/>
    <p:sldId id="287" r:id="rId36"/>
    <p:sldId id="288" r:id="rId37"/>
    <p:sldId id="289" r:id="rId38"/>
    <p:sldId id="290" r:id="rId39"/>
    <p:sldId id="296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1604-08E4-488D-80AD-B330C1754F03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D5F4-E8F1-4B1A-BF52-D6B1926CA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07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1604-08E4-488D-80AD-B330C1754F03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D5F4-E8F1-4B1A-BF52-D6B1926CA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93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1604-08E4-488D-80AD-B330C1754F03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D5F4-E8F1-4B1A-BF52-D6B1926CA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8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1604-08E4-488D-80AD-B330C1754F03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D5F4-E8F1-4B1A-BF52-D6B1926CA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45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1604-08E4-488D-80AD-B330C1754F03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D5F4-E8F1-4B1A-BF52-D6B1926CA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17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1604-08E4-488D-80AD-B330C1754F03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D5F4-E8F1-4B1A-BF52-D6B1926CA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48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1604-08E4-488D-80AD-B330C1754F03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D5F4-E8F1-4B1A-BF52-D6B1926CA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15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1604-08E4-488D-80AD-B330C1754F03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D5F4-E8F1-4B1A-BF52-D6B1926CA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69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1604-08E4-488D-80AD-B330C1754F03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D5F4-E8F1-4B1A-BF52-D6B1926CA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14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1604-08E4-488D-80AD-B330C1754F03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D5F4-E8F1-4B1A-BF52-D6B1926CA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11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C1604-08E4-488D-80AD-B330C1754F03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D5F4-E8F1-4B1A-BF52-D6B1926CA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52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C1604-08E4-488D-80AD-B330C1754F03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DD5F4-E8F1-4B1A-BF52-D6B1926CAF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93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rGTUgbnwr3eJYh9T7" TargetMode="External"/><Relationship Id="rId2" Type="http://schemas.openxmlformats.org/officeDocument/2006/relationships/hyperlink" Target="https://forms.gle/Uu7k6At5W9B1r71L7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orms.gle/bAzwdkQ3XPesmiy48" TargetMode="External"/><Relationship Id="rId4" Type="http://schemas.openxmlformats.org/officeDocument/2006/relationships/hyperlink" Target="https://forms.gle/jVnkZofV21QUBmXJ7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3" Type="http://schemas.openxmlformats.org/officeDocument/2006/relationships/image" Target="../media/image74.png"/><Relationship Id="rId21" Type="http://schemas.openxmlformats.org/officeDocument/2006/relationships/image" Target="../media/image92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image" Target="../media/image73.png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19" Type="http://schemas.openxmlformats.org/officeDocument/2006/relationships/image" Target="../media/image90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Relationship Id="rId22" Type="http://schemas.openxmlformats.org/officeDocument/2006/relationships/image" Target="../media/image9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5756" y="198601"/>
            <a:ext cx="80415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 вебинара</a:t>
            </a:r>
          </a:p>
          <a:p>
            <a:r>
              <a:rPr lang="ru-RU" sz="2800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«Уроки в начальной школе с Google форм»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6" descr="https://spencertechsolutions.com/wp-content/uploads/2016/08/kid-890x10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428750"/>
            <a:ext cx="3226668" cy="37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2204864"/>
            <a:ext cx="1224136" cy="431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0831" y="5595098"/>
            <a:ext cx="86565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Анушенкова Юлия Ивановна,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учитель начальных классов МБОУ СОШ №1  г.Великие Луки</a:t>
            </a:r>
            <a:endParaRPr lang="ru-RU" sz="2800" b="1" dirty="0">
              <a:solidFill>
                <a:schemeClr val="tx2"/>
              </a:solidFill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14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"/>
          <a:stretch/>
        </p:blipFill>
        <p:spPr bwMode="auto">
          <a:xfrm>
            <a:off x="0" y="62344"/>
            <a:ext cx="9146437" cy="178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3"/>
            <a:ext cx="9144000" cy="239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7388"/>
            <a:ext cx="9144000" cy="267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63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48"/>
          <a:stretch/>
        </p:blipFill>
        <p:spPr bwMode="auto">
          <a:xfrm>
            <a:off x="22773" y="476672"/>
            <a:ext cx="9121228" cy="177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6" y="2564904"/>
            <a:ext cx="9103924" cy="179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8758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71" y="5058808"/>
            <a:ext cx="7344816" cy="178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32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67544" y="278160"/>
            <a:ext cx="8136904" cy="6192688"/>
            <a:chOff x="827584" y="116632"/>
            <a:chExt cx="7202244" cy="540824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16632"/>
              <a:ext cx="6972300" cy="408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978" y="4077072"/>
              <a:ext cx="7181850" cy="1447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978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7244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47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854062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t="24500" r="-1"/>
          <a:stretch/>
        </p:blipFill>
        <p:spPr bwMode="auto">
          <a:xfrm>
            <a:off x="221698" y="2105890"/>
            <a:ext cx="8570448" cy="413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78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064896" cy="612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9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704856" cy="619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65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3055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2976"/>
            <a:ext cx="64008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96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3" y="188640"/>
            <a:ext cx="7456263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89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39288"/>
            <a:ext cx="8806444" cy="351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20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52197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8640"/>
            <a:ext cx="523875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3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57755"/>
            <a:ext cx="7344816" cy="319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076" y="29411"/>
            <a:ext cx="6228924" cy="339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85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2656"/>
            <a:ext cx="852094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38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12" y="188640"/>
            <a:ext cx="8218783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4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24083"/>
            <a:ext cx="8582086" cy="287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55" y="2852935"/>
            <a:ext cx="71628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54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69" y="260648"/>
            <a:ext cx="5887113" cy="229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2602407"/>
            <a:ext cx="5004048" cy="402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43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2"/>
          <a:stretch/>
        </p:blipFill>
        <p:spPr bwMode="auto">
          <a:xfrm>
            <a:off x="78304" y="34993"/>
            <a:ext cx="6332861" cy="368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4993"/>
            <a:ext cx="1584176" cy="365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9080"/>
            <a:ext cx="4723932" cy="212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702240"/>
            <a:ext cx="1186384" cy="302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46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0" y="2636911"/>
            <a:ext cx="8753146" cy="119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0" y="332656"/>
            <a:ext cx="875314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64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45" y="10019"/>
            <a:ext cx="75819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45" y="3349984"/>
            <a:ext cx="75819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80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02"/>
            <a:ext cx="8379090" cy="535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10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155853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4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0" y="2649487"/>
            <a:ext cx="8435008" cy="250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2615"/>
            <a:ext cx="8113096" cy="218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01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04" y="0"/>
            <a:ext cx="72294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733" y="3778997"/>
            <a:ext cx="3744415" cy="286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63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4" y="1704190"/>
            <a:ext cx="8823970" cy="280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916832"/>
            <a:ext cx="1296144" cy="2596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6031" y="548680"/>
            <a:ext cx="845644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Тема «В гости к весне»  - </a:t>
            </a:r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forms.gle/Uu7k6At5W9B1r71L7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Тема «Обобщение по разделу «Люблю природу русскую. Весна» - </a:t>
            </a:r>
          </a:p>
          <a:p>
            <a:r>
              <a:rPr lang="en-US" sz="2800" dirty="0" smtClean="0">
                <a:hlinkClick r:id="rId3"/>
              </a:rPr>
              <a:t>https</a:t>
            </a:r>
            <a:r>
              <a:rPr lang="en-US" sz="2800" dirty="0">
                <a:hlinkClick r:id="rId3"/>
              </a:rPr>
              <a:t>://</a:t>
            </a:r>
            <a:r>
              <a:rPr lang="en-US" sz="2800" dirty="0" smtClean="0">
                <a:hlinkClick r:id="rId3"/>
              </a:rPr>
              <a:t>forms.gle/rGTUgbnwr3eJYh9T7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Тема «Что такое имя прилагательное» - </a:t>
            </a:r>
            <a:r>
              <a:rPr lang="en-US" sz="2800" dirty="0">
                <a:hlinkClick r:id="rId4"/>
              </a:rPr>
              <a:t>https://</a:t>
            </a:r>
            <a:r>
              <a:rPr lang="en-US" sz="2800" dirty="0" smtClean="0">
                <a:hlinkClick r:id="rId4"/>
              </a:rPr>
              <a:t>forms.gle/jVnkZofV21QUBmXJ7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/>
              <a:t>Тема "Звучит нестареющий Моцарт. Симфония №</a:t>
            </a:r>
            <a:r>
              <a:rPr lang="ru-RU" sz="2800" dirty="0" smtClean="0"/>
              <a:t>40« - </a:t>
            </a:r>
            <a:r>
              <a:rPr lang="en-US" sz="2800" dirty="0">
                <a:hlinkClick r:id="rId5"/>
              </a:rPr>
              <a:t>https://</a:t>
            </a:r>
            <a:r>
              <a:rPr lang="en-US" sz="2800" dirty="0" smtClean="0">
                <a:hlinkClick r:id="rId5"/>
              </a:rPr>
              <a:t>forms.gle/bAzwdkQ3XPesmiy48</a:t>
            </a:r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842702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85410"/>
            <a:ext cx="9144000" cy="367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39"/>
            <a:ext cx="9101421" cy="246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6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14"/>
          <a:stretch/>
        </p:blipFill>
        <p:spPr bwMode="auto">
          <a:xfrm>
            <a:off x="219231" y="116632"/>
            <a:ext cx="454608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0556"/>
            <a:ext cx="4004295" cy="323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59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24" y="101855"/>
            <a:ext cx="2967492" cy="385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318"/>
            <a:ext cx="3168352" cy="38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648094" y="4024788"/>
            <a:ext cx="3240360" cy="2740061"/>
            <a:chOff x="179512" y="188640"/>
            <a:chExt cx="3743478" cy="302433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88640"/>
              <a:ext cx="3743478" cy="3024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Овал 5"/>
            <p:cNvSpPr/>
            <p:nvPr/>
          </p:nvSpPr>
          <p:spPr>
            <a:xfrm>
              <a:off x="1086137" y="2604443"/>
              <a:ext cx="255769" cy="260719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131840" y="2636912"/>
              <a:ext cx="255769" cy="260719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83842"/>
            <a:ext cx="349567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4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875"/>
            <a:ext cx="164782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2875"/>
            <a:ext cx="1592036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2875"/>
            <a:ext cx="1779289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6839"/>
            <a:ext cx="2352628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" y="2602463"/>
            <a:ext cx="19145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3"/>
            <a:ext cx="1156076" cy="125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6913"/>
            <a:ext cx="2194122" cy="124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49" y="2615912"/>
            <a:ext cx="1062267" cy="124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36913"/>
            <a:ext cx="1790152" cy="12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0" y="4089135"/>
            <a:ext cx="1876866" cy="116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614" y="4093327"/>
            <a:ext cx="1119206" cy="116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486" y="4096331"/>
            <a:ext cx="1060472" cy="13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5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826" y="4096332"/>
            <a:ext cx="1125358" cy="13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6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739" y="4096331"/>
            <a:ext cx="1178657" cy="13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7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059" y="4096332"/>
            <a:ext cx="1136422" cy="136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8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7" y="5444144"/>
            <a:ext cx="2386277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9" name="Picture 2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47" y="5459277"/>
            <a:ext cx="1075643" cy="125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30" name="Picture 2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893" y="5503229"/>
            <a:ext cx="140017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31" name="Picture 2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710" y="5503228"/>
            <a:ext cx="980174" cy="123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32" name="Picture 2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809" y="5542754"/>
            <a:ext cx="1238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33" name="Picture 2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48962" y="5722190"/>
            <a:ext cx="1150615" cy="72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74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7965"/>
            <a:ext cx="2053714" cy="176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201323"/>
            <a:ext cx="2304256" cy="178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80" y="237380"/>
            <a:ext cx="2574194" cy="171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37379"/>
            <a:ext cx="1106381" cy="169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1584176" cy="190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1408591" cy="190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2204863"/>
            <a:ext cx="1567350" cy="190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204864"/>
            <a:ext cx="1437321" cy="190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053" y="2204863"/>
            <a:ext cx="1378542" cy="190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21" y="4295774"/>
            <a:ext cx="1553265" cy="206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10907"/>
            <a:ext cx="1829324" cy="204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47" y="4326217"/>
            <a:ext cx="1474496" cy="203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156" y="4295774"/>
            <a:ext cx="26098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50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7349" y="5301208"/>
            <a:ext cx="4663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89" y="332656"/>
            <a:ext cx="8551177" cy="430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1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476672"/>
            <a:ext cx="516933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760" y="476672"/>
            <a:ext cx="219657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760" y="1844824"/>
            <a:ext cx="3129591" cy="153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122" y="3499984"/>
            <a:ext cx="18478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65104"/>
            <a:ext cx="1989032" cy="43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068" y="5157192"/>
            <a:ext cx="1305694" cy="35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" y="13111"/>
            <a:ext cx="7757470" cy="299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3312987"/>
            <a:ext cx="7562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90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8" cy="346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90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29"/>
          <a:stretch/>
        </p:blipFill>
        <p:spPr bwMode="auto">
          <a:xfrm>
            <a:off x="16768" y="29344"/>
            <a:ext cx="9078746" cy="275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44948"/>
            <a:ext cx="9036496" cy="233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4" y="5391525"/>
            <a:ext cx="9109396" cy="146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40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" y="2495549"/>
            <a:ext cx="9026930" cy="165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1" y="4365104"/>
            <a:ext cx="910386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166"/>
            <a:ext cx="9147900" cy="239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27" y="1649434"/>
            <a:ext cx="4641273" cy="63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98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2656"/>
            <a:ext cx="2376264" cy="104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847" y="1700808"/>
            <a:ext cx="3798282" cy="2250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605" y="4437111"/>
            <a:ext cx="3431434" cy="7476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77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81</Words>
  <Application>Microsoft Office PowerPoint</Application>
  <PresentationFormat>Экран (4:3)</PresentationFormat>
  <Paragraphs>16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Юлия</cp:lastModifiedBy>
  <cp:revision>28</cp:revision>
  <dcterms:created xsi:type="dcterms:W3CDTF">2020-04-20T14:05:43Z</dcterms:created>
  <dcterms:modified xsi:type="dcterms:W3CDTF">2020-04-23T11:38:45Z</dcterms:modified>
</cp:coreProperties>
</file>