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tpit.ru/learn/WEB_TASKS42/42/2004_05/tur2/12/2/his.htm" TargetMode="External"/><Relationship Id="rId2" Type="http://schemas.openxmlformats.org/officeDocument/2006/relationships/hyperlink" Target="https://proiz-teh.ru/proizvodstvo-shokolad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0%D0%B3%D0%BB%D0%B0%D0%B2%D0%BD%D0%B0%D1%8F_%D1%81%D1%82%D1%80%D0%B0%D0%BD%D0%B8%D1%86%D0%B0" TargetMode="External"/><Relationship Id="rId5" Type="http://schemas.openxmlformats.org/officeDocument/2006/relationships/hyperlink" Target="https://www.sravni.ru/text/2017/11/11/29-veshhej-kotorye-vy-ne-znali-pro-shokolad/" TargetMode="External"/><Relationship Id="rId4" Type="http://schemas.openxmlformats.org/officeDocument/2006/relationships/hyperlink" Target="https://www.shokoladki.ru/articles/gorkiy-shokolad-polza-i-vre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80" y="103030"/>
            <a:ext cx="9093699" cy="4327301"/>
          </a:xfrm>
        </p:spPr>
        <p:txBody>
          <a:bodyPr/>
          <a:lstStyle/>
          <a:p>
            <a:pPr marL="180340" indent="-540385" algn="ctr">
              <a:spcAft>
                <a:spcPts val="0"/>
              </a:spcAft>
            </a:pPr>
            <a:r>
              <a:rPr lang="ru-RU" sz="4400" kern="1400" spc="-5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Проект: «Исследование и сравнение горького шоколада разных производителей»</a:t>
            </a:r>
            <a:br>
              <a:rPr lang="ru-RU" sz="4400" kern="1400" spc="-5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820" y="4836445"/>
            <a:ext cx="7831570" cy="167382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Подготовила Чистякова Анна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Ученица 10 класса В МАОУ Лицей № 29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Руководитель Андреева Юлия Владимировна </a:t>
            </a:r>
          </a:p>
          <a:p>
            <a:pPr algn="l"/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Учетель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химии МАОУ Лицей № 29  </a:t>
            </a: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92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85" y="0"/>
            <a:ext cx="8596668" cy="6782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 3.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Обнаружение в шоколаде углеводов.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50" y="875764"/>
            <a:ext cx="3216498" cy="42886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" y="875764"/>
            <a:ext cx="3216499" cy="4288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678287"/>
            <a:ext cx="3451538" cy="4576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428" y="5452061"/>
            <a:ext cx="88606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всего сахарозы в </a:t>
            </a:r>
            <a:r>
              <a:rPr lang="ru-RU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горьком шоколаде «</a:t>
            </a:r>
            <a:r>
              <a:rPr lang="en-US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Alpen Gold</a:t>
            </a:r>
            <a:r>
              <a:rPr lang="ru-RU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меньше всего в  </a:t>
            </a:r>
            <a:r>
              <a:rPr lang="ru-RU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горьком шоколаде «Бабаевский».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9" y="133081"/>
            <a:ext cx="8596668" cy="8843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 4. Обнаружение непредельных жиров.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9" y="1017431"/>
            <a:ext cx="3495174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1017431"/>
            <a:ext cx="3644721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23" y="1019295"/>
            <a:ext cx="3385931" cy="387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062" y="4906055"/>
            <a:ext cx="7984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, я выяснила , что в шоколаде содержатся не только животные, но и растительные жиры.</a:t>
            </a:r>
            <a:r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больше диаметр пятна, тем больше содержание жира. Содержание жира соответствует содержанию заявленному производителем, больше всего жира в исследуемом шоколаде «Бабаевском».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0510" indent="-541020" algn="ctr">
              <a:lnSpc>
                <a:spcPct val="150000"/>
              </a:lnSpc>
              <a:spcAft>
                <a:spcPts val="0"/>
              </a:spcAft>
            </a:pP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5769"/>
            <a:ext cx="8596668" cy="5035639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 – очень древний, питательный и полезный продукт; его жиры и углеводы - основные поставщики энергии для организма.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 - не только источник здоровья, но и источник красоты: кофеин стимулирует кровообращение, нормализует отток крови и лимфы.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больше какао содержится в шоколаде, тем больше пользы приносит он здоровью. Горький шоколад обладает самой высокой способностью снимать усталость, повышать работоспособность и стимулировать работу иммунной системы.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все марки продаваемого шоколада обладают одинаково высоким качеством и соответствуют по всем параметрам требованиям ГОСТа</a:t>
            </a:r>
            <a:r>
              <a:rPr lang="ru-RU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6671"/>
            <a:ext cx="8596668" cy="547469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Точное количественное содержание жиров, белков и углеводов в шоколаде в работе не определялось, но, исходя из проделанных опытов, могу сказать, что содержание белков, жиров и углеводов, указанное на упаковке, соответствует содержанию, определённому мною.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Моё исследование подтвердило выдвинутую ранее гипотезу о том, что различные марки шоколада обладают разным качеством, что очень важно для потребителей этого продукта, в том числе для меня и моей семьи.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 обязательно должен быть завернут в фольгу и художественно оформленную упаковку. Это предохраняет его от вредного влияния окружающей среды. Из исследуемых марок шоколада по данному критерию соответствует шоколад  Бабаевский.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Выявила, что качественным шоколадом из трёх исследуемых мной марок является «Бабаевский» 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703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https://proiz-teh.ru/proizvodstvo-shokolada.html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https://ptpit.ru/learn/WEB_TASKS42/42/2004_05/tur2/12/2/his.htm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https://www.shokoladki.ru/articles/gorkiy-shokolad-polza-i-vred/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https://www.sravni.ru/text/2017/11/11/29-veshhej-kotorye-vy-ne-znali-pro-shokolad/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https://ru.wikipedia.org/wiki/%D0%97%D0%B0%D0%B3%D0%BB%D0%B0%D0%B2%D0%BD%D0%B0%D1%8F_%D1%81%D1%82%D1%80%D0%B0%D0%BD%D0%B8%D1%86%D0%B0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Актуальность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/>
            <a:r>
              <a:rPr lang="ru-RU" sz="2000" kern="1400" spc="-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Данная работа актуальна в любое время, так как шоколад является любимым лакомством и детей, и взрослых. Популярность плиточных изделий на прилавках наших магазинов и их широкий ассортимент заставляет сделать непростой выбор перед покупкой. В голове у потребителей возникает множество вопросов касающихся выбора шоколадной плитки. Соответствует ли цена, указанная на упаковке, по его качеству, какой марки шоколадная плитка более полезна, какая натуральнее? Вреден ли шоколад для детей в раннем возрасте? Нужно ли ограничивать его потребление? Бывает ли полезный для здоровья шоколад? Я решила найти ответы на эти и многие другие вопросы, выполнив данную исследовательскую работу. </a:t>
            </a:r>
            <a:endParaRPr lang="ru-RU" sz="2000" kern="1400" spc="-5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Цель проекта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и сравнить химический состав горького шоколада разных производителей (торговых марок ) 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325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Задачи проекта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28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научную информацию по теме.</a:t>
            </a:r>
          </a:p>
          <a:p>
            <a:pPr lvl="0">
              <a:buFont typeface="+mj-lt"/>
              <a:buAutoNum type="arabicPeriod"/>
            </a:pPr>
            <a:r>
              <a:rPr lang="ru-RU" sz="28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возникновения шоколада.</a:t>
            </a:r>
          </a:p>
          <a:p>
            <a:pPr lvl="0">
              <a:buFont typeface="+mj-lt"/>
              <a:buAutoNum type="arabicPeriod"/>
            </a:pPr>
            <a:r>
              <a:rPr lang="ru-RU" sz="28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сведения о влиянии шоколада на организм человека.</a:t>
            </a:r>
          </a:p>
          <a:p>
            <a:pPr lvl="0">
              <a:buFont typeface="+mj-lt"/>
              <a:buAutoNum type="arabicPeriod"/>
            </a:pPr>
            <a:r>
              <a:rPr lang="ru-RU" sz="28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интересные факты о шоколаде.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169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61" y="1330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Понятие о шоколаде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573" y="1040128"/>
            <a:ext cx="7951511" cy="3081112"/>
          </a:xfrm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4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Слово «шоколад» - одно из немногих слов, которые легко опознаются в любом современном языке. Даже самые строгие ревнители чистоты родной речи не стали конструировать искусственные слова, чтобы заменить им странное иноземное заимствование. Шоколад он везде – шоколад, равно как и в Европе, Азии, Австралии, Америке и Антарктиде и </a:t>
            </a:r>
            <a:r>
              <a:rPr lang="ru-RU" sz="2400" kern="1400" spc="-5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Африке.Между</a:t>
            </a:r>
            <a:r>
              <a:rPr lang="ru-RU" sz="2400" kern="1400" spc="-5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тем история самого слова «шоколад», как и многое, что с ним связано – сложна и запутанна.</a:t>
            </a:r>
            <a:endParaRPr lang="ru-RU" sz="2400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21" y="4121240"/>
            <a:ext cx="6104586" cy="26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540385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5" y="2366650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68" y="2349724"/>
            <a:ext cx="2923772" cy="3898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97" y="2366649"/>
            <a:ext cx="2944987" cy="39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3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Состав шоколада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4787"/>
              </p:ext>
            </p:extLst>
          </p:nvPr>
        </p:nvGraphicFramePr>
        <p:xfrm>
          <a:off x="677334" y="1737216"/>
          <a:ext cx="7547019" cy="46635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95160"/>
                <a:gridCol w="1238563"/>
                <a:gridCol w="1142062"/>
                <a:gridCol w="1098995"/>
                <a:gridCol w="1472239"/>
              </a:tblGrid>
              <a:tr h="6503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 100 г продукта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3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шоколада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пищевая ценность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«Бабаевский»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 ккал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«Россия щедрая душа»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 ккал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Alpen Gold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 ккал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1695"/>
            <a:ext cx="43986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1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94" y="0"/>
            <a:ext cx="8596668" cy="819955"/>
          </a:xfrm>
        </p:spPr>
        <p:txBody>
          <a:bodyPr>
            <a:noAutofit/>
          </a:bodyPr>
          <a:lstStyle/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 проверить шоколад "на полезность"?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94" y="528034"/>
            <a:ext cx="8596668" cy="3880773"/>
          </a:xfrm>
        </p:spPr>
        <p:txBody>
          <a:bodyPr/>
          <a:lstStyle/>
          <a:p>
            <a:pPr indent="252095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25-30% содержания в плитке какао-бобов свидетельствует о достаточно низком качестве данного шоколада,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35-40% характеризует шоколад среднего качества,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40-45% - вполне хороший шоколад,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45- 60% - перед вами отличная шоколадка, которая пойдет вам на пользу.</a:t>
            </a:r>
            <a:endParaRPr lang="ru-RU" sz="1600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4" y="2706898"/>
            <a:ext cx="7061863" cy="3063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94" y="5770558"/>
            <a:ext cx="820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Вывод</a:t>
            </a:r>
            <a:r>
              <a:rPr lang="ru-RU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: Все рассматриваемые плитки шоколада лидируют по изученному показателю и являются наиболее полезными для организма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146220"/>
          </a:xfrm>
        </p:spPr>
        <p:txBody>
          <a:bodyPr>
            <a:noAutofit/>
          </a:bodyPr>
          <a:lstStyle/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 2.</a:t>
            </a:r>
            <a:r>
              <a:rPr lang="ru-RU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качества «шоколадной плитки».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60935"/>
              </p:ext>
            </p:extLst>
          </p:nvPr>
        </p:nvGraphicFramePr>
        <p:xfrm>
          <a:off x="489399" y="940157"/>
          <a:ext cx="6452314" cy="413624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261464"/>
                <a:gridCol w="2190850"/>
              </a:tblGrid>
              <a:tr h="79549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шоколада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плавления,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55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«Бабаевский»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70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«Россия щедрая душа»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49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Alpen Gold</a:t>
                      </a: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8187" y="5074276"/>
            <a:ext cx="74568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0170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i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меньше температура плавления, тем больше растительных жиров и меньше масла какао бобов. Лучший состав у шоколада темного «Бабаевского».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783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Trebuchet MS</vt:lpstr>
      <vt:lpstr>Wingdings 3</vt:lpstr>
      <vt:lpstr>Грань</vt:lpstr>
      <vt:lpstr>Проект: «Исследование и сравнение горького шоколада разных производителей» </vt:lpstr>
      <vt:lpstr>Актуальность </vt:lpstr>
      <vt:lpstr>Цель проекта</vt:lpstr>
      <vt:lpstr>Задачи проекта </vt:lpstr>
      <vt:lpstr>Понятие о шоколаде </vt:lpstr>
      <vt:lpstr>Объекты исследования </vt:lpstr>
      <vt:lpstr>Состав шоколада </vt:lpstr>
      <vt:lpstr>Опыт №1. Как проверить шоколад "на полезность"? </vt:lpstr>
      <vt:lpstr>Опыт № 2. Определение качества «шоколадной плитки». </vt:lpstr>
      <vt:lpstr>Опыт № 3. Обнаружение в шоколаде углеводов. </vt:lpstr>
      <vt:lpstr>Опыт № 4. Обнаружение непредельных жиров. </vt:lpstr>
      <vt:lpstr>Заключение </vt:lpstr>
      <vt:lpstr>Презентация PowerPoint</vt:lpstr>
      <vt:lpstr>Список литературы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«Исследование и сравнение горького шоколада разных производителей»</dc:title>
  <dc:creator>Аня Чистякова</dc:creator>
  <cp:lastModifiedBy>Аня Чистякова</cp:lastModifiedBy>
  <cp:revision>6</cp:revision>
  <dcterms:created xsi:type="dcterms:W3CDTF">2020-04-01T19:47:31Z</dcterms:created>
  <dcterms:modified xsi:type="dcterms:W3CDTF">2020-04-01T20:41:26Z</dcterms:modified>
</cp:coreProperties>
</file>