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83" r:id="rId1"/>
    <p:sldMasterId id="2147483684" r:id="rId2"/>
  </p:sldMasterIdLst>
  <p:notesMasterIdLst>
    <p:notesMasterId r:id="rId16"/>
  </p:notesMasterIdLst>
  <p:handoutMasterIdLst>
    <p:handoutMasterId r:id="rId17"/>
  </p:handoutMasterIdLst>
  <p:sldIdLst>
    <p:sldId id="262" r:id="rId3"/>
    <p:sldId id="257" r:id="rId4"/>
    <p:sldId id="303" r:id="rId5"/>
    <p:sldId id="264" r:id="rId6"/>
    <p:sldId id="267" r:id="rId7"/>
    <p:sldId id="276" r:id="rId8"/>
    <p:sldId id="266" r:id="rId9"/>
    <p:sldId id="260" r:id="rId10"/>
    <p:sldId id="258" r:id="rId11"/>
    <p:sldId id="284" r:id="rId12"/>
    <p:sldId id="259" r:id="rId13"/>
    <p:sldId id="285" r:id="rId14"/>
    <p:sldId id="278"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3A625AB4-0C0F-49A0-BBDF-C720AAEB0C25}">
  <a:tblStyle styleId="{3A625AB4-0C0F-49A0-BBDF-C720AAEB0C25}"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2" d="100"/>
          <a:sy n="142" d="100"/>
        </p:scale>
        <p:origin x="-108" y="108"/>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6" d="100"/>
          <a:sy n="86" d="100"/>
        </p:scale>
        <p:origin x="-3126"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07116B-4AF6-4ED9-AC4A-70E2749022C0}" type="datetimeFigureOut">
              <a:rPr lang="ru-RU" smtClean="0"/>
              <a:pPr/>
              <a:t>30.11.2020</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21C329-3A4C-4C23-8ED8-A115E9EFE504}" type="slidenum">
              <a:rPr lang="ru-RU" smtClean="0"/>
              <a:pPr/>
              <a:t>‹#›</a:t>
            </a:fld>
            <a:endParaRPr 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g8ed5105fd2_0_16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6" name="Google Shape;456;g8ed5105fd2_0_16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7"/>
        <p:cNvGrpSpPr/>
        <p:nvPr/>
      </p:nvGrpSpPr>
      <p:grpSpPr>
        <a:xfrm>
          <a:off x="0" y="0"/>
          <a:ext cx="0" cy="0"/>
          <a:chOff x="0" y="0"/>
          <a:chExt cx="0" cy="0"/>
        </a:xfrm>
      </p:grpSpPr>
      <p:sp>
        <p:nvSpPr>
          <p:cNvPr id="1708" name="Google Shape;1708;g8cf33e71e5_0_249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9" name="Google Shape;1709;g8cf33e71e5_0_249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6"/>
        <p:cNvGrpSpPr/>
        <p:nvPr/>
      </p:nvGrpSpPr>
      <p:grpSpPr>
        <a:xfrm>
          <a:off x="0" y="0"/>
          <a:ext cx="0" cy="0"/>
          <a:chOff x="0" y="0"/>
          <a:chExt cx="0" cy="0"/>
        </a:xfrm>
      </p:grpSpPr>
      <p:sp>
        <p:nvSpPr>
          <p:cNvPr id="327" name="Google Shape;327;g8da5ba9391_0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8" name="Google Shape;328;g8da5ba9391_0_2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2"/>
        <p:cNvGrpSpPr/>
        <p:nvPr/>
      </p:nvGrpSpPr>
      <p:grpSpPr>
        <a:xfrm>
          <a:off x="0" y="0"/>
          <a:ext cx="0" cy="0"/>
          <a:chOff x="0" y="0"/>
          <a:chExt cx="0" cy="0"/>
        </a:xfrm>
      </p:grpSpPr>
      <p:sp>
        <p:nvSpPr>
          <p:cNvPr id="1773" name="Google Shape;1773;g8cf33e71e5_0_2498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4" name="Google Shape;1774;g8cf33e71e5_0_249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6"/>
        <p:cNvGrpSpPr/>
        <p:nvPr/>
      </p:nvGrpSpPr>
      <p:grpSpPr>
        <a:xfrm>
          <a:off x="0" y="0"/>
          <a:ext cx="0" cy="0"/>
          <a:chOff x="0" y="0"/>
          <a:chExt cx="0" cy="0"/>
        </a:xfrm>
      </p:grpSpPr>
      <p:sp>
        <p:nvSpPr>
          <p:cNvPr id="1067" name="Google Shape;1067;g8cf33e71e5_0_2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8" name="Google Shape;1068;g8cf33e71e5_0_2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8cf33e71e5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3" name="Google Shape;293;g8cf33e71e5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381000" y="685800"/>
            <a:ext cx="6096000" cy="3429000"/>
          </a:xfrm>
        </p:spPr>
      </p:sp>
      <p:sp>
        <p:nvSpPr>
          <p:cNvPr id="3" name="Заметки 2"/>
          <p:cNvSpPr>
            <a:spLocks noGrp="1"/>
          </p:cNvSpPr>
          <p:nvPr>
            <p:ph type="body" idx="1"/>
          </p:nvPr>
        </p:nvSpPr>
        <p:spPr/>
        <p:txBody>
          <a:bodyPr>
            <a:normAutofit/>
          </a:bodyPr>
          <a:lstStyle/>
          <a:p>
            <a:pPr>
              <a:buNone/>
            </a:pPr>
            <a:endParaRPr lang="ru-RU"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0"/>
        <p:cNvGrpSpPr/>
        <p:nvPr/>
      </p:nvGrpSpPr>
      <p:grpSpPr>
        <a:xfrm>
          <a:off x="0" y="0"/>
          <a:ext cx="0" cy="0"/>
          <a:chOff x="0" y="0"/>
          <a:chExt cx="0" cy="0"/>
        </a:xfrm>
      </p:grpSpPr>
      <p:sp>
        <p:nvSpPr>
          <p:cNvPr id="551" name="Google Shape;551;g8cf33e71e5_0_1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2" name="Google Shape;552;g8cf33e71e5_0_1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g8cf33e71e5_0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6" name="Google Shape;666;g8cf33e71e5_0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3"/>
        <p:cNvGrpSpPr/>
        <p:nvPr/>
      </p:nvGrpSpPr>
      <p:grpSpPr>
        <a:xfrm>
          <a:off x="0" y="0"/>
          <a:ext cx="0" cy="0"/>
          <a:chOff x="0" y="0"/>
          <a:chExt cx="0" cy="0"/>
        </a:xfrm>
      </p:grpSpPr>
      <p:sp>
        <p:nvSpPr>
          <p:cNvPr id="944" name="Google Shape;944;g8cf33e71e5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5" name="Google Shape;945;g8cf33e71e5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3"/>
        <p:cNvGrpSpPr/>
        <p:nvPr/>
      </p:nvGrpSpPr>
      <p:grpSpPr>
        <a:xfrm>
          <a:off x="0" y="0"/>
          <a:ext cx="0" cy="0"/>
          <a:chOff x="0" y="0"/>
          <a:chExt cx="0" cy="0"/>
        </a:xfrm>
      </p:grpSpPr>
      <p:sp>
        <p:nvSpPr>
          <p:cNvPr id="594" name="Google Shape;594;g8cf33e71e5_0_1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5" name="Google Shape;595;g8cf33e71e5_0_1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g8cf33e71e5_0_8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9" name="Google Shape;359;g8cf33e71e5_0_8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8da5ba9391_0_2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8da5ba9391_0_2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userDrawn="1">
  <p:cSld name="TITLE_AND_BODY">
    <p:spTree>
      <p:nvGrpSpPr>
        <p:cNvPr id="1" name="Shape 17"/>
        <p:cNvGrpSpPr/>
        <p:nvPr/>
      </p:nvGrpSpPr>
      <p:grpSpPr>
        <a:xfrm>
          <a:off x="0" y="0"/>
          <a:ext cx="0" cy="0"/>
          <a:chOff x="0" y="0"/>
          <a:chExt cx="0" cy="0"/>
        </a:xfrm>
      </p:grpSpPr>
      <p:sp>
        <p:nvSpPr>
          <p:cNvPr id="19" name="Google Shape;19;p4"/>
          <p:cNvSpPr txBox="1">
            <a:spLocks noGrp="1"/>
          </p:cNvSpPr>
          <p:nvPr>
            <p:ph type="body" idx="1"/>
          </p:nvPr>
        </p:nvSpPr>
        <p:spPr>
          <a:xfrm>
            <a:off x="713225" y="1246950"/>
            <a:ext cx="7717500" cy="33570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dirty="0"/>
          </a:p>
        </p:txBody>
      </p:sp>
      <p:sp>
        <p:nvSpPr>
          <p:cNvPr id="20" name="Google Shape;20;p4"/>
          <p:cNvSpPr/>
          <p:nvPr/>
        </p:nvSpPr>
        <p:spPr>
          <a:xfrm>
            <a:off x="713221" y="-5"/>
            <a:ext cx="684309" cy="803382"/>
          </a:xfrm>
          <a:custGeom>
            <a:avLst/>
            <a:gdLst/>
            <a:ahLst/>
            <a:cxnLst/>
            <a:rect l="l" t="t" r="r" b="b"/>
            <a:pathLst>
              <a:path w="44378" h="52100" fill="none" extrusionOk="0">
                <a:moveTo>
                  <a:pt x="1" y="1"/>
                </a:moveTo>
                <a:lnTo>
                  <a:pt x="1" y="33284"/>
                </a:lnTo>
                <a:cubicBezTo>
                  <a:pt x="1" y="43668"/>
                  <a:pt x="8432" y="52100"/>
                  <a:pt x="18817" y="52100"/>
                </a:cubicBezTo>
                <a:lnTo>
                  <a:pt x="44378" y="52100"/>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rot="-5400000">
            <a:off x="7986602" y="332155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ru-RU" dirty="0" smtClean="0"/>
              <a:t>1</a:t>
            </a:r>
            <a:endParaRPr lang="ru-RU" dirty="0"/>
          </a:p>
        </p:txBody>
      </p:sp>
      <p:sp>
        <p:nvSpPr>
          <p:cNvPr id="7" name="Заголовок 6"/>
          <p:cNvSpPr>
            <a:spLocks noGrp="1"/>
          </p:cNvSpPr>
          <p:nvPr>
            <p:ph type="title"/>
          </p:nvPr>
        </p:nvSpPr>
        <p:spPr/>
        <p:txBody>
          <a:bodyPr/>
          <a:lstStyle/>
          <a:p>
            <a:r>
              <a:rPr lang="ru-RU" smtClean="0"/>
              <a:t>Образец заголовка</a:t>
            </a:r>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six columns">
  <p:cSld name="CUSTOM_2_1_1">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33" name="Google Shape;133;p20"/>
          <p:cNvSpPr txBox="1">
            <a:spLocks noGrp="1"/>
          </p:cNvSpPr>
          <p:nvPr>
            <p:ph type="subTitle" idx="1"/>
          </p:nvPr>
        </p:nvSpPr>
        <p:spPr>
          <a:xfrm>
            <a:off x="713250" y="3955091"/>
            <a:ext cx="2075700" cy="64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34" name="Google Shape;134;p20"/>
          <p:cNvSpPr txBox="1">
            <a:spLocks noGrp="1"/>
          </p:cNvSpPr>
          <p:nvPr>
            <p:ph type="title" idx="2"/>
          </p:nvPr>
        </p:nvSpPr>
        <p:spPr>
          <a:xfrm>
            <a:off x="713225" y="3681841"/>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35" name="Google Shape;135;p20"/>
          <p:cNvSpPr txBox="1">
            <a:spLocks noGrp="1"/>
          </p:cNvSpPr>
          <p:nvPr>
            <p:ph type="subTitle" idx="3"/>
          </p:nvPr>
        </p:nvSpPr>
        <p:spPr>
          <a:xfrm>
            <a:off x="3534167" y="3955091"/>
            <a:ext cx="2075700" cy="64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36" name="Google Shape;136;p20"/>
          <p:cNvSpPr txBox="1">
            <a:spLocks noGrp="1"/>
          </p:cNvSpPr>
          <p:nvPr>
            <p:ph type="title" idx="4"/>
          </p:nvPr>
        </p:nvSpPr>
        <p:spPr>
          <a:xfrm>
            <a:off x="3534137" y="3681841"/>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37" name="Google Shape;137;p20"/>
          <p:cNvSpPr txBox="1">
            <a:spLocks noGrp="1"/>
          </p:cNvSpPr>
          <p:nvPr>
            <p:ph type="subTitle" idx="5"/>
          </p:nvPr>
        </p:nvSpPr>
        <p:spPr>
          <a:xfrm>
            <a:off x="6355097" y="3955091"/>
            <a:ext cx="2075700" cy="64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38" name="Google Shape;138;p20"/>
          <p:cNvSpPr txBox="1">
            <a:spLocks noGrp="1"/>
          </p:cNvSpPr>
          <p:nvPr>
            <p:ph type="title" idx="6"/>
          </p:nvPr>
        </p:nvSpPr>
        <p:spPr>
          <a:xfrm>
            <a:off x="6355062" y="3681841"/>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39" name="Google Shape;139;p20"/>
          <p:cNvSpPr txBox="1">
            <a:spLocks noGrp="1"/>
          </p:cNvSpPr>
          <p:nvPr>
            <p:ph type="subTitle" idx="7"/>
          </p:nvPr>
        </p:nvSpPr>
        <p:spPr>
          <a:xfrm>
            <a:off x="713250" y="2167100"/>
            <a:ext cx="2075700" cy="64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40" name="Google Shape;140;p20"/>
          <p:cNvSpPr txBox="1">
            <a:spLocks noGrp="1"/>
          </p:cNvSpPr>
          <p:nvPr>
            <p:ph type="title" idx="8"/>
          </p:nvPr>
        </p:nvSpPr>
        <p:spPr>
          <a:xfrm>
            <a:off x="713225" y="1893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41" name="Google Shape;141;p20"/>
          <p:cNvSpPr txBox="1">
            <a:spLocks noGrp="1"/>
          </p:cNvSpPr>
          <p:nvPr>
            <p:ph type="subTitle" idx="9"/>
          </p:nvPr>
        </p:nvSpPr>
        <p:spPr>
          <a:xfrm>
            <a:off x="3534169" y="2167100"/>
            <a:ext cx="2075700" cy="64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42" name="Google Shape;142;p20"/>
          <p:cNvSpPr txBox="1">
            <a:spLocks noGrp="1"/>
          </p:cNvSpPr>
          <p:nvPr>
            <p:ph type="title" idx="13"/>
          </p:nvPr>
        </p:nvSpPr>
        <p:spPr>
          <a:xfrm>
            <a:off x="3534137" y="1893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43" name="Google Shape;143;p20"/>
          <p:cNvSpPr txBox="1">
            <a:spLocks noGrp="1"/>
          </p:cNvSpPr>
          <p:nvPr>
            <p:ph type="subTitle" idx="14"/>
          </p:nvPr>
        </p:nvSpPr>
        <p:spPr>
          <a:xfrm>
            <a:off x="6355100" y="2167100"/>
            <a:ext cx="2075700" cy="640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44" name="Google Shape;144;p20"/>
          <p:cNvSpPr txBox="1">
            <a:spLocks noGrp="1"/>
          </p:cNvSpPr>
          <p:nvPr>
            <p:ph type="title" idx="15"/>
          </p:nvPr>
        </p:nvSpPr>
        <p:spPr>
          <a:xfrm>
            <a:off x="6355062" y="1893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5" name="Номер слайда 5"/>
          <p:cNvSpPr>
            <a:spLocks noGrp="1"/>
          </p:cNvSpPr>
          <p:nvPr>
            <p:ph type="sldNum" sz="quarter" idx="16"/>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Quote">
  <p:cSld name="CUSTOM_3">
    <p:spTree>
      <p:nvGrpSpPr>
        <p:cNvPr id="1" name="Shape 145"/>
        <p:cNvGrpSpPr/>
        <p:nvPr/>
      </p:nvGrpSpPr>
      <p:grpSpPr>
        <a:xfrm>
          <a:off x="0" y="0"/>
          <a:ext cx="0" cy="0"/>
          <a:chOff x="0" y="0"/>
          <a:chExt cx="0" cy="0"/>
        </a:xfrm>
      </p:grpSpPr>
      <p:grpSp>
        <p:nvGrpSpPr>
          <p:cNvPr id="146" name="Google Shape;146;p21"/>
          <p:cNvGrpSpPr/>
          <p:nvPr/>
        </p:nvGrpSpPr>
        <p:grpSpPr>
          <a:xfrm>
            <a:off x="713275" y="539550"/>
            <a:ext cx="7717500" cy="4064400"/>
            <a:chOff x="713275" y="539550"/>
            <a:chExt cx="7717500" cy="4064400"/>
          </a:xfrm>
        </p:grpSpPr>
        <p:sp>
          <p:nvSpPr>
            <p:cNvPr id="147" name="Google Shape;147;p21"/>
            <p:cNvSpPr/>
            <p:nvPr/>
          </p:nvSpPr>
          <p:spPr>
            <a:xfrm>
              <a:off x="1051526" y="539550"/>
              <a:ext cx="7041000" cy="3941100"/>
            </a:xfrm>
            <a:prstGeom prst="roundRect">
              <a:avLst>
                <a:gd name="adj" fmla="val 1641"/>
              </a:avLst>
            </a:pr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1"/>
            <p:cNvSpPr/>
            <p:nvPr/>
          </p:nvSpPr>
          <p:spPr>
            <a:xfrm>
              <a:off x="713275" y="4404450"/>
              <a:ext cx="7717500" cy="199500"/>
            </a:xfrm>
            <a:prstGeom prst="roundRect">
              <a:avLst>
                <a:gd name="adj" fmla="val 8976"/>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 name="Google Shape;149;p21"/>
            <p:cNvSpPr/>
            <p:nvPr/>
          </p:nvSpPr>
          <p:spPr>
            <a:xfrm>
              <a:off x="1255300" y="751950"/>
              <a:ext cx="6633300" cy="3516300"/>
            </a:xfrm>
            <a:prstGeom prst="roundRect">
              <a:avLst>
                <a:gd name="adj" fmla="val 758"/>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50" name="Google Shape;150;p21"/>
          <p:cNvSpPr txBox="1">
            <a:spLocks noGrp="1"/>
          </p:cNvSpPr>
          <p:nvPr>
            <p:ph type="title"/>
          </p:nvPr>
        </p:nvSpPr>
        <p:spPr>
          <a:xfrm>
            <a:off x="3000910" y="2909063"/>
            <a:ext cx="3924600" cy="572700"/>
          </a:xfrm>
          <a:prstGeom prst="rect">
            <a:avLst/>
          </a:prstGeom>
        </p:spPr>
        <p:txBody>
          <a:bodyPr spcFirstLastPara="1" wrap="square" lIns="91425" tIns="91425" rIns="91425" bIns="91425" anchor="b" anchorCtr="0">
            <a:noAutofit/>
          </a:bodyPr>
          <a:lstStyle>
            <a:lvl1pPr lvl="0" algn="r" rtl="0">
              <a:spcBef>
                <a:spcPts val="0"/>
              </a:spcBef>
              <a:spcAft>
                <a:spcPts val="0"/>
              </a:spcAft>
              <a:buSzPts val="2200"/>
              <a:buNone/>
              <a:defRPr sz="2200"/>
            </a:lvl1pPr>
            <a:lvl2pPr lvl="1" rtl="0">
              <a:spcBef>
                <a:spcPts val="0"/>
              </a:spcBef>
              <a:spcAft>
                <a:spcPts val="0"/>
              </a:spcAft>
              <a:buSzPts val="2200"/>
              <a:buNone/>
              <a:defRPr sz="2200"/>
            </a:lvl2pPr>
            <a:lvl3pPr lvl="2" rtl="0">
              <a:spcBef>
                <a:spcPts val="0"/>
              </a:spcBef>
              <a:spcAft>
                <a:spcPts val="0"/>
              </a:spcAft>
              <a:buSzPts val="2200"/>
              <a:buNone/>
              <a:defRPr sz="2200"/>
            </a:lvl3pPr>
            <a:lvl4pPr lvl="3" rtl="0">
              <a:spcBef>
                <a:spcPts val="0"/>
              </a:spcBef>
              <a:spcAft>
                <a:spcPts val="0"/>
              </a:spcAft>
              <a:buSzPts val="2200"/>
              <a:buNone/>
              <a:defRPr sz="2200"/>
            </a:lvl4pPr>
            <a:lvl5pPr lvl="4" rtl="0">
              <a:spcBef>
                <a:spcPts val="0"/>
              </a:spcBef>
              <a:spcAft>
                <a:spcPts val="0"/>
              </a:spcAft>
              <a:buSzPts val="2200"/>
              <a:buNone/>
              <a:defRPr sz="2200"/>
            </a:lvl5pPr>
            <a:lvl6pPr lvl="5" rtl="0">
              <a:spcBef>
                <a:spcPts val="0"/>
              </a:spcBef>
              <a:spcAft>
                <a:spcPts val="0"/>
              </a:spcAft>
              <a:buSzPts val="2200"/>
              <a:buNone/>
              <a:defRPr sz="2200"/>
            </a:lvl6pPr>
            <a:lvl7pPr lvl="6" rtl="0">
              <a:spcBef>
                <a:spcPts val="0"/>
              </a:spcBef>
              <a:spcAft>
                <a:spcPts val="0"/>
              </a:spcAft>
              <a:buSzPts val="2200"/>
              <a:buNone/>
              <a:defRPr sz="2200"/>
            </a:lvl7pPr>
            <a:lvl8pPr lvl="7" rtl="0">
              <a:spcBef>
                <a:spcPts val="0"/>
              </a:spcBef>
              <a:spcAft>
                <a:spcPts val="0"/>
              </a:spcAft>
              <a:buSzPts val="2200"/>
              <a:buNone/>
              <a:defRPr sz="2200"/>
            </a:lvl8pPr>
            <a:lvl9pPr lvl="8" rtl="0">
              <a:spcBef>
                <a:spcPts val="0"/>
              </a:spcBef>
              <a:spcAft>
                <a:spcPts val="0"/>
              </a:spcAft>
              <a:buSzPts val="2200"/>
              <a:buNone/>
              <a:defRPr sz="2200"/>
            </a:lvl9pPr>
          </a:lstStyle>
          <a:p>
            <a:endParaRPr/>
          </a:p>
        </p:txBody>
      </p:sp>
      <p:sp>
        <p:nvSpPr>
          <p:cNvPr id="151" name="Google Shape;151;p21"/>
          <p:cNvSpPr txBox="1">
            <a:spLocks noGrp="1"/>
          </p:cNvSpPr>
          <p:nvPr>
            <p:ph type="subTitle" idx="1"/>
          </p:nvPr>
        </p:nvSpPr>
        <p:spPr>
          <a:xfrm>
            <a:off x="2218500" y="1661738"/>
            <a:ext cx="4707000" cy="12474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2200"/>
              <a:buNone/>
              <a:defRPr sz="2200"/>
            </a:lvl1pPr>
            <a:lvl2pPr lvl="1" rtl="0">
              <a:spcBef>
                <a:spcPts val="0"/>
              </a:spcBef>
              <a:spcAft>
                <a:spcPts val="0"/>
              </a:spcAft>
              <a:buSzPts val="2200"/>
              <a:buNone/>
              <a:defRPr sz="2200"/>
            </a:lvl2pPr>
            <a:lvl3pPr lvl="2" rtl="0">
              <a:spcBef>
                <a:spcPts val="1600"/>
              </a:spcBef>
              <a:spcAft>
                <a:spcPts val="0"/>
              </a:spcAft>
              <a:buSzPts val="2200"/>
              <a:buNone/>
              <a:defRPr sz="2200"/>
            </a:lvl3pPr>
            <a:lvl4pPr lvl="3" rtl="0">
              <a:spcBef>
                <a:spcPts val="1600"/>
              </a:spcBef>
              <a:spcAft>
                <a:spcPts val="0"/>
              </a:spcAft>
              <a:buSzPts val="2200"/>
              <a:buNone/>
              <a:defRPr sz="2200"/>
            </a:lvl4pPr>
            <a:lvl5pPr lvl="4" rtl="0">
              <a:spcBef>
                <a:spcPts val="1600"/>
              </a:spcBef>
              <a:spcAft>
                <a:spcPts val="0"/>
              </a:spcAft>
              <a:buSzPts val="2200"/>
              <a:buNone/>
              <a:defRPr sz="2200"/>
            </a:lvl5pPr>
            <a:lvl6pPr lvl="5" rtl="0">
              <a:spcBef>
                <a:spcPts val="1600"/>
              </a:spcBef>
              <a:spcAft>
                <a:spcPts val="0"/>
              </a:spcAft>
              <a:buSzPts val="2200"/>
              <a:buNone/>
              <a:defRPr sz="2200"/>
            </a:lvl6pPr>
            <a:lvl7pPr lvl="6" rtl="0">
              <a:spcBef>
                <a:spcPts val="1600"/>
              </a:spcBef>
              <a:spcAft>
                <a:spcPts val="0"/>
              </a:spcAft>
              <a:buSzPts val="2200"/>
              <a:buNone/>
              <a:defRPr sz="2200"/>
            </a:lvl7pPr>
            <a:lvl8pPr lvl="7" rtl="0">
              <a:spcBef>
                <a:spcPts val="1600"/>
              </a:spcBef>
              <a:spcAft>
                <a:spcPts val="0"/>
              </a:spcAft>
              <a:buSzPts val="2200"/>
              <a:buNone/>
              <a:defRPr sz="2200"/>
            </a:lvl8pPr>
            <a:lvl9pPr lvl="8" rtl="0">
              <a:spcBef>
                <a:spcPts val="1600"/>
              </a:spcBef>
              <a:spcAft>
                <a:spcPts val="1600"/>
              </a:spcAft>
              <a:buSzPts val="2200"/>
              <a:buNone/>
              <a:defRPr sz="2200"/>
            </a:lvl9pPr>
          </a:lstStyle>
          <a:p>
            <a:endParaRPr/>
          </a:p>
        </p:txBody>
      </p:sp>
      <p:sp>
        <p:nvSpPr>
          <p:cNvPr id="152" name="Google Shape;152;p21"/>
          <p:cNvSpPr/>
          <p:nvPr/>
        </p:nvSpPr>
        <p:spPr>
          <a:xfrm rot="5400000" flipH="1">
            <a:off x="-128633" y="417619"/>
            <a:ext cx="584526" cy="1103287"/>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21"/>
          <p:cNvSpPr/>
          <p:nvPr/>
        </p:nvSpPr>
        <p:spPr>
          <a:xfrm rot="-5400000">
            <a:off x="9674608" y="1090902"/>
            <a:ext cx="851967" cy="3339730"/>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2">
  <p:cSld name="CUSTOM_4">
    <p:spTree>
      <p:nvGrpSpPr>
        <p:cNvPr id="1" name="Shape 154"/>
        <p:cNvGrpSpPr/>
        <p:nvPr/>
      </p:nvGrpSpPr>
      <p:grpSpPr>
        <a:xfrm>
          <a:off x="0" y="0"/>
          <a:ext cx="0" cy="0"/>
          <a:chOff x="0" y="0"/>
          <a:chExt cx="0" cy="0"/>
        </a:xfrm>
      </p:grpSpPr>
      <p:sp>
        <p:nvSpPr>
          <p:cNvPr id="155" name="Google Shape;155;p22"/>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56" name="Google Shape;156;p22"/>
          <p:cNvSpPr txBox="1">
            <a:spLocks noGrp="1"/>
          </p:cNvSpPr>
          <p:nvPr>
            <p:ph type="subTitle" idx="1"/>
          </p:nvPr>
        </p:nvSpPr>
        <p:spPr>
          <a:xfrm>
            <a:off x="718925" y="1246950"/>
            <a:ext cx="7706100" cy="3357000"/>
          </a:xfrm>
          <a:prstGeom prst="rect">
            <a:avLst/>
          </a:prstGeom>
        </p:spPr>
        <p:txBody>
          <a:bodyPr spcFirstLastPara="1" wrap="square" lIns="91425" tIns="91425" rIns="91425" bIns="91425" anchor="ctr" anchorCtr="0">
            <a:noAutofit/>
          </a:bodyPr>
          <a:lstStyle>
            <a:lvl1pPr lvl="0">
              <a:spcBef>
                <a:spcPts val="0"/>
              </a:spcBef>
              <a:spcAft>
                <a:spcPts val="0"/>
              </a:spcAft>
              <a:buSzPts val="1800"/>
              <a:buNone/>
              <a:defRPr/>
            </a:lvl1pPr>
            <a:lvl2pPr lvl="1">
              <a:spcBef>
                <a:spcPts val="1600"/>
              </a:spcBef>
              <a:spcAft>
                <a:spcPts val="0"/>
              </a:spcAft>
              <a:buSzPts val="1400"/>
              <a:buNone/>
              <a:defRPr/>
            </a:lvl2pPr>
            <a:lvl3pPr lvl="2">
              <a:spcBef>
                <a:spcPts val="1600"/>
              </a:spcBef>
              <a:spcAft>
                <a:spcPts val="0"/>
              </a:spcAft>
              <a:buSzPts val="1400"/>
              <a:buNone/>
              <a:defRPr/>
            </a:lvl3pPr>
            <a:lvl4pPr lvl="3">
              <a:spcBef>
                <a:spcPts val="1600"/>
              </a:spcBef>
              <a:spcAft>
                <a:spcPts val="0"/>
              </a:spcAft>
              <a:buSzPts val="1400"/>
              <a:buNone/>
              <a:defRPr/>
            </a:lvl4pPr>
            <a:lvl5pPr lvl="4">
              <a:spcBef>
                <a:spcPts val="1600"/>
              </a:spcBef>
              <a:spcAft>
                <a:spcPts val="0"/>
              </a:spcAft>
              <a:buSzPts val="1400"/>
              <a:buNone/>
              <a:defRPr/>
            </a:lvl5pPr>
            <a:lvl6pPr lvl="5">
              <a:spcBef>
                <a:spcPts val="1600"/>
              </a:spcBef>
              <a:spcAft>
                <a:spcPts val="0"/>
              </a:spcAft>
              <a:buSzPts val="1400"/>
              <a:buNone/>
              <a:defRPr/>
            </a:lvl6pPr>
            <a:lvl7pPr lvl="6">
              <a:spcBef>
                <a:spcPts val="1600"/>
              </a:spcBef>
              <a:spcAft>
                <a:spcPts val="0"/>
              </a:spcAft>
              <a:buSzPts val="1400"/>
              <a:buNone/>
              <a:defRPr/>
            </a:lvl7pPr>
            <a:lvl8pPr lvl="7">
              <a:spcBef>
                <a:spcPts val="1600"/>
              </a:spcBef>
              <a:spcAft>
                <a:spcPts val="0"/>
              </a:spcAft>
              <a:buSzPts val="1400"/>
              <a:buNone/>
              <a:defRPr/>
            </a:lvl8pPr>
            <a:lvl9pPr lvl="8">
              <a:spcBef>
                <a:spcPts val="1600"/>
              </a:spcBef>
              <a:spcAft>
                <a:spcPts val="1600"/>
              </a:spcAft>
              <a:buSzPts val="1400"/>
              <a:buNone/>
              <a:defRPr/>
            </a:lvl9pPr>
          </a:lstStyle>
          <a:p>
            <a:endParaRPr/>
          </a:p>
        </p:txBody>
      </p:sp>
      <p:sp>
        <p:nvSpPr>
          <p:cNvPr id="4"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column text 2">
  <p:cSld name="CUSTOM_6">
    <p:spTree>
      <p:nvGrpSpPr>
        <p:cNvPr id="1" name="Shape 160"/>
        <p:cNvGrpSpPr/>
        <p:nvPr/>
      </p:nvGrpSpPr>
      <p:grpSpPr>
        <a:xfrm>
          <a:off x="0" y="0"/>
          <a:ext cx="0" cy="0"/>
          <a:chOff x="0" y="0"/>
          <a:chExt cx="0" cy="0"/>
        </a:xfrm>
      </p:grpSpPr>
      <p:sp>
        <p:nvSpPr>
          <p:cNvPr id="161" name="Google Shape;161;p24"/>
          <p:cNvSpPr txBox="1">
            <a:spLocks noGrp="1"/>
          </p:cNvSpPr>
          <p:nvPr>
            <p:ph type="title"/>
          </p:nvPr>
        </p:nvSpPr>
        <p:spPr>
          <a:xfrm>
            <a:off x="713270" y="1087650"/>
            <a:ext cx="5521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62" name="Google Shape;162;p24"/>
          <p:cNvSpPr txBox="1">
            <a:spLocks noGrp="1"/>
          </p:cNvSpPr>
          <p:nvPr>
            <p:ph type="subTitle" idx="1"/>
          </p:nvPr>
        </p:nvSpPr>
        <p:spPr>
          <a:xfrm>
            <a:off x="713225" y="1660350"/>
            <a:ext cx="5521500" cy="2395500"/>
          </a:xfrm>
          <a:prstGeom prst="rect">
            <a:avLst/>
          </a:prstGeom>
        </p:spPr>
        <p:txBody>
          <a:bodyPr spcFirstLastPara="1" wrap="square" lIns="91425" tIns="91425" rIns="91425" bIns="91425" anchor="ctr" anchorCtr="0">
            <a:noAutofit/>
          </a:bodyPr>
          <a:lstStyle>
            <a:lvl1pPr lvl="0"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63" name="Google Shape;163;p24"/>
          <p:cNvSpPr/>
          <p:nvPr/>
        </p:nvSpPr>
        <p:spPr>
          <a:xfrm rot="10800000" flipH="1">
            <a:off x="6377551" y="-102845"/>
            <a:ext cx="617792" cy="1292197"/>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4" name="Google Shape;164;p24"/>
          <p:cNvSpPr/>
          <p:nvPr/>
        </p:nvSpPr>
        <p:spPr>
          <a:xfrm flipH="1">
            <a:off x="8324526" y="2525357"/>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two columns 2">
  <p:cSld name="CUSTOM_7">
    <p:spTree>
      <p:nvGrpSpPr>
        <p:cNvPr id="1" name="Shape 171"/>
        <p:cNvGrpSpPr/>
        <p:nvPr/>
      </p:nvGrpSpPr>
      <p:grpSpPr>
        <a:xfrm>
          <a:off x="0" y="0"/>
          <a:ext cx="0" cy="0"/>
          <a:chOff x="0" y="0"/>
          <a:chExt cx="0" cy="0"/>
        </a:xfrm>
      </p:grpSpPr>
      <p:sp>
        <p:nvSpPr>
          <p:cNvPr id="172" name="Google Shape;172;p26"/>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173" name="Google Shape;173;p26"/>
          <p:cNvSpPr txBox="1">
            <a:spLocks noGrp="1"/>
          </p:cNvSpPr>
          <p:nvPr>
            <p:ph type="subTitle" idx="1"/>
          </p:nvPr>
        </p:nvSpPr>
        <p:spPr>
          <a:xfrm>
            <a:off x="718925" y="1246950"/>
            <a:ext cx="3601500" cy="3357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174" name="Google Shape;174;p26"/>
          <p:cNvSpPr txBox="1">
            <a:spLocks noGrp="1"/>
          </p:cNvSpPr>
          <p:nvPr>
            <p:ph type="subTitle" idx="2"/>
          </p:nvPr>
        </p:nvSpPr>
        <p:spPr>
          <a:xfrm>
            <a:off x="4829225" y="1246950"/>
            <a:ext cx="3601500" cy="3357000"/>
          </a:xfrm>
          <a:prstGeom prst="rect">
            <a:avLst/>
          </a:prstGeom>
        </p:spPr>
        <p:txBody>
          <a:bodyPr spcFirstLastPara="1" wrap="square" lIns="91425" tIns="91425" rIns="91425" bIns="91425" anchor="ctr" anchorCtr="0">
            <a:noAutofit/>
          </a:bodyPr>
          <a:lstStyle>
            <a:lvl1pPr lvl="0" rtl="0">
              <a:spcBef>
                <a:spcPts val="0"/>
              </a:spcBef>
              <a:spcAft>
                <a:spcPts val="0"/>
              </a:spcAft>
              <a:buSzPts val="1800"/>
              <a:buNone/>
              <a:defRPr/>
            </a:lvl1pPr>
            <a:lvl2pPr lvl="1" rtl="0">
              <a:spcBef>
                <a:spcPts val="1600"/>
              </a:spcBef>
              <a:spcAft>
                <a:spcPts val="0"/>
              </a:spcAft>
              <a:buSzPts val="1400"/>
              <a:buNone/>
              <a:defRPr/>
            </a:lvl2pPr>
            <a:lvl3pPr lvl="2" rtl="0">
              <a:spcBef>
                <a:spcPts val="1600"/>
              </a:spcBef>
              <a:spcAft>
                <a:spcPts val="0"/>
              </a:spcAft>
              <a:buSzPts val="1400"/>
              <a:buNone/>
              <a:defRPr/>
            </a:lvl3pPr>
            <a:lvl4pPr lvl="3" rtl="0">
              <a:spcBef>
                <a:spcPts val="1600"/>
              </a:spcBef>
              <a:spcAft>
                <a:spcPts val="0"/>
              </a:spcAft>
              <a:buSzPts val="1400"/>
              <a:buNone/>
              <a:defRPr/>
            </a:lvl4pPr>
            <a:lvl5pPr lvl="4" rtl="0">
              <a:spcBef>
                <a:spcPts val="1600"/>
              </a:spcBef>
              <a:spcAft>
                <a:spcPts val="0"/>
              </a:spcAft>
              <a:buSzPts val="1400"/>
              <a:buNone/>
              <a:defRPr/>
            </a:lvl5pPr>
            <a:lvl6pPr lvl="5" rtl="0">
              <a:spcBef>
                <a:spcPts val="1600"/>
              </a:spcBef>
              <a:spcAft>
                <a:spcPts val="0"/>
              </a:spcAft>
              <a:buSzPts val="1400"/>
              <a:buNone/>
              <a:defRPr/>
            </a:lvl6pPr>
            <a:lvl7pPr lvl="6" rtl="0">
              <a:spcBef>
                <a:spcPts val="1600"/>
              </a:spcBef>
              <a:spcAft>
                <a:spcPts val="0"/>
              </a:spcAft>
              <a:buSzPts val="1400"/>
              <a:buNone/>
              <a:defRPr/>
            </a:lvl7pPr>
            <a:lvl8pPr lvl="7" rtl="0">
              <a:spcBef>
                <a:spcPts val="1600"/>
              </a:spcBef>
              <a:spcAft>
                <a:spcPts val="0"/>
              </a:spcAft>
              <a:buSzPts val="1400"/>
              <a:buNone/>
              <a:defRPr/>
            </a:lvl8pPr>
            <a:lvl9pPr lvl="8" rtl="0">
              <a:spcBef>
                <a:spcPts val="1600"/>
              </a:spcBef>
              <a:spcAft>
                <a:spcPts val="1600"/>
              </a:spcAft>
              <a:buSzPts val="1400"/>
              <a:buNone/>
              <a:defRPr/>
            </a:lvl9pPr>
          </a:lstStyle>
          <a:p>
            <a:endParaRPr/>
          </a:p>
        </p:txBody>
      </p:sp>
      <p:sp>
        <p:nvSpPr>
          <p:cNvPr id="5"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3">
  <p:cSld name="CUSTOM_8_1">
    <p:spTree>
      <p:nvGrpSpPr>
        <p:cNvPr id="1" name="Shape 181"/>
        <p:cNvGrpSpPr/>
        <p:nvPr/>
      </p:nvGrpSpPr>
      <p:grpSpPr>
        <a:xfrm>
          <a:off x="0" y="0"/>
          <a:ext cx="0" cy="0"/>
          <a:chOff x="0" y="0"/>
          <a:chExt cx="0" cy="0"/>
        </a:xfrm>
      </p:grpSpPr>
      <p:sp>
        <p:nvSpPr>
          <p:cNvPr id="182" name="Google Shape;182;p28"/>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83" name="Google Shape;183;p28"/>
          <p:cNvSpPr/>
          <p:nvPr/>
        </p:nvSpPr>
        <p:spPr>
          <a:xfrm>
            <a:off x="8459696" y="3800557"/>
            <a:ext cx="684309" cy="803382"/>
          </a:xfrm>
          <a:custGeom>
            <a:avLst/>
            <a:gdLst/>
            <a:ahLst/>
            <a:cxnLst/>
            <a:rect l="l" t="t" r="r" b="b"/>
            <a:pathLst>
              <a:path w="44378" h="52100" fill="none" extrusionOk="0">
                <a:moveTo>
                  <a:pt x="1" y="1"/>
                </a:moveTo>
                <a:lnTo>
                  <a:pt x="1" y="33284"/>
                </a:lnTo>
                <a:cubicBezTo>
                  <a:pt x="1" y="43668"/>
                  <a:pt x="8432" y="52100"/>
                  <a:pt x="18817" y="52100"/>
                </a:cubicBezTo>
                <a:lnTo>
                  <a:pt x="44378" y="52100"/>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4" name="Google Shape;184;p28"/>
          <p:cNvSpPr/>
          <p:nvPr/>
        </p:nvSpPr>
        <p:spPr>
          <a:xfrm rot="10800000" flipH="1">
            <a:off x="269102" y="6027"/>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dirty="0"/>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5">
  <p:cSld name="CUSTOM_8_1_1_1">
    <p:spTree>
      <p:nvGrpSpPr>
        <p:cNvPr id="1" name="Shape 191"/>
        <p:cNvGrpSpPr/>
        <p:nvPr/>
      </p:nvGrpSpPr>
      <p:grpSpPr>
        <a:xfrm>
          <a:off x="0" y="0"/>
          <a:ext cx="0" cy="0"/>
          <a:chOff x="0" y="0"/>
          <a:chExt cx="0" cy="0"/>
        </a:xfrm>
      </p:grpSpPr>
      <p:sp>
        <p:nvSpPr>
          <p:cNvPr id="192" name="Google Shape;192;p30"/>
          <p:cNvSpPr txBox="1">
            <a:spLocks noGrp="1"/>
          </p:cNvSpPr>
          <p:nvPr>
            <p:ph type="title"/>
          </p:nvPr>
        </p:nvSpPr>
        <p:spPr>
          <a:xfrm>
            <a:off x="713225" y="539500"/>
            <a:ext cx="77175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93" name="Google Shape;193;p30"/>
          <p:cNvSpPr/>
          <p:nvPr/>
        </p:nvSpPr>
        <p:spPr>
          <a:xfrm flipH="1">
            <a:off x="266076" y="3688801"/>
            <a:ext cx="501998" cy="1967843"/>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4" name="Google Shape;194;p30"/>
          <p:cNvGrpSpPr/>
          <p:nvPr/>
        </p:nvGrpSpPr>
        <p:grpSpPr>
          <a:xfrm rot="-5400000">
            <a:off x="7066469" y="939626"/>
            <a:ext cx="3352320" cy="558970"/>
            <a:chOff x="3804879" y="4023750"/>
            <a:chExt cx="5327062" cy="888241"/>
          </a:xfrm>
        </p:grpSpPr>
        <p:sp>
          <p:nvSpPr>
            <p:cNvPr id="195" name="Google Shape;195;p30"/>
            <p:cNvSpPr/>
            <p:nvPr/>
          </p:nvSpPr>
          <p:spPr>
            <a:xfrm rot="-5400000">
              <a:off x="4199030" y="362960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96" name="Google Shape;196;p30"/>
            <p:cNvCxnSpPr/>
            <p:nvPr/>
          </p:nvCxnSpPr>
          <p:spPr>
            <a:xfrm>
              <a:off x="5474642" y="4023750"/>
              <a:ext cx="3657300" cy="0"/>
            </a:xfrm>
            <a:prstGeom prst="straightConnector1">
              <a:avLst/>
            </a:prstGeom>
            <a:noFill/>
            <a:ln w="19050" cap="flat" cmpd="sng">
              <a:solidFill>
                <a:schemeClr val="dk1"/>
              </a:solidFill>
              <a:prstDash val="solid"/>
              <a:round/>
              <a:headEnd type="none" w="med" len="med"/>
              <a:tailEnd type="none" w="med" len="med"/>
            </a:ln>
          </p:spPr>
        </p:cxnSp>
      </p:grpSp>
      <p:sp>
        <p:nvSpPr>
          <p:cNvPr id="7"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ackground">
  <p:cSld name="CUSTOM_9">
    <p:spTree>
      <p:nvGrpSpPr>
        <p:cNvPr id="1" name="Shape 205"/>
        <p:cNvGrpSpPr/>
        <p:nvPr/>
      </p:nvGrpSpPr>
      <p:grpSpPr>
        <a:xfrm>
          <a:off x="0" y="0"/>
          <a:ext cx="0" cy="0"/>
          <a:chOff x="0" y="0"/>
          <a:chExt cx="0" cy="0"/>
        </a:xfrm>
      </p:grpSpPr>
      <p:sp>
        <p:nvSpPr>
          <p:cNvPr id="2"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ackground 2">
  <p:cSld name="CUSTOM_9_1">
    <p:spTree>
      <p:nvGrpSpPr>
        <p:cNvPr id="1" name="Shape 206"/>
        <p:cNvGrpSpPr/>
        <p:nvPr/>
      </p:nvGrpSpPr>
      <p:grpSpPr>
        <a:xfrm>
          <a:off x="0" y="0"/>
          <a:ext cx="0" cy="0"/>
          <a:chOff x="0" y="0"/>
          <a:chExt cx="0" cy="0"/>
        </a:xfrm>
      </p:grpSpPr>
      <p:sp>
        <p:nvSpPr>
          <p:cNvPr id="207" name="Google Shape;207;p33"/>
          <p:cNvSpPr/>
          <p:nvPr/>
        </p:nvSpPr>
        <p:spPr>
          <a:xfrm rot="5400000" flipH="1">
            <a:off x="259307" y="-620222"/>
            <a:ext cx="547043" cy="2144422"/>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08" name="Google Shape;208;p33"/>
          <p:cNvGrpSpPr/>
          <p:nvPr/>
        </p:nvGrpSpPr>
        <p:grpSpPr>
          <a:xfrm>
            <a:off x="6956955" y="4269790"/>
            <a:ext cx="3249508" cy="541827"/>
            <a:chOff x="3804879" y="4023750"/>
            <a:chExt cx="5327062" cy="888241"/>
          </a:xfrm>
        </p:grpSpPr>
        <p:sp>
          <p:nvSpPr>
            <p:cNvPr id="209" name="Google Shape;209;p33"/>
            <p:cNvSpPr/>
            <p:nvPr/>
          </p:nvSpPr>
          <p:spPr>
            <a:xfrm rot="-5400000">
              <a:off x="4199030" y="362960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0" name="Google Shape;210;p33"/>
            <p:cNvCxnSpPr/>
            <p:nvPr/>
          </p:nvCxnSpPr>
          <p:spPr>
            <a:xfrm>
              <a:off x="5474642" y="4023750"/>
              <a:ext cx="3657300" cy="0"/>
            </a:xfrm>
            <a:prstGeom prst="straightConnector1">
              <a:avLst/>
            </a:prstGeom>
            <a:noFill/>
            <a:ln w="19050" cap="flat" cmpd="sng">
              <a:solidFill>
                <a:schemeClr val="dk1"/>
              </a:solidFill>
              <a:prstDash val="solid"/>
              <a:round/>
              <a:headEnd type="none" w="med" len="med"/>
              <a:tailEnd type="none" w="med" len="med"/>
            </a:ln>
          </p:spPr>
        </p:cxnSp>
      </p:gr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ackground 3">
  <p:cSld name="CUSTOM_9_1_1">
    <p:spTree>
      <p:nvGrpSpPr>
        <p:cNvPr id="1" name="Shape 211"/>
        <p:cNvGrpSpPr/>
        <p:nvPr/>
      </p:nvGrpSpPr>
      <p:grpSpPr>
        <a:xfrm>
          <a:off x="0" y="0"/>
          <a:ext cx="0" cy="0"/>
          <a:chOff x="0" y="0"/>
          <a:chExt cx="0" cy="0"/>
        </a:xfrm>
      </p:grpSpPr>
      <p:sp>
        <p:nvSpPr>
          <p:cNvPr id="212" name="Google Shape;212;p34"/>
          <p:cNvSpPr/>
          <p:nvPr/>
        </p:nvSpPr>
        <p:spPr>
          <a:xfrm rot="-5400000">
            <a:off x="59533" y="205532"/>
            <a:ext cx="684309" cy="803382"/>
          </a:xfrm>
          <a:custGeom>
            <a:avLst/>
            <a:gdLst/>
            <a:ahLst/>
            <a:cxnLst/>
            <a:rect l="l" t="t" r="r" b="b"/>
            <a:pathLst>
              <a:path w="44378" h="52100" fill="none" extrusionOk="0">
                <a:moveTo>
                  <a:pt x="1" y="1"/>
                </a:moveTo>
                <a:lnTo>
                  <a:pt x="1" y="33284"/>
                </a:lnTo>
                <a:cubicBezTo>
                  <a:pt x="1" y="43668"/>
                  <a:pt x="8432" y="52100"/>
                  <a:pt x="18817" y="52100"/>
                </a:cubicBezTo>
                <a:lnTo>
                  <a:pt x="44378" y="52100"/>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3" name="Google Shape;213;p34"/>
          <p:cNvSpPr/>
          <p:nvPr/>
        </p:nvSpPr>
        <p:spPr>
          <a:xfrm rot="10800000">
            <a:off x="7996622" y="6027"/>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2377025" y="1915587"/>
            <a:ext cx="4395000" cy="466200"/>
          </a:xfrm>
          <a:prstGeom prst="rect">
            <a:avLst/>
          </a:prstGeom>
        </p:spPr>
        <p:txBody>
          <a:bodyPr spcFirstLastPara="1" wrap="square" lIns="91425" tIns="91425" rIns="91425" bIns="91425" anchor="ctr" anchorCtr="0">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2371975" y="2366005"/>
            <a:ext cx="4395000" cy="1203300"/>
          </a:xfrm>
          <a:prstGeom prst="rect">
            <a:avLst/>
          </a:prstGeom>
        </p:spPr>
        <p:txBody>
          <a:bodyPr spcFirstLastPara="1" wrap="square" lIns="91425" tIns="91425" rIns="91425" bIns="91425" anchor="t" anchorCtr="0">
            <a:noAutofit/>
          </a:bodyPr>
          <a:lstStyle>
            <a:lvl1pPr marL="457200" lvl="0" indent="-304800" algn="ctr">
              <a:lnSpc>
                <a:spcPct val="100000"/>
              </a:lnSpc>
              <a:spcBef>
                <a:spcPts val="0"/>
              </a:spcBef>
              <a:spcAft>
                <a:spcPts val="0"/>
              </a:spcAft>
              <a:buSzPts val="1200"/>
              <a:buChar char="●"/>
              <a:defRPr sz="1600">
                <a:latin typeface="Pontano Sans"/>
                <a:ea typeface="Pontano Sans"/>
                <a:cs typeface="Pontano Sans"/>
                <a:sym typeface="Pontano Sans"/>
              </a:defRPr>
            </a:lvl1pPr>
            <a:lvl2pPr marL="914400" lvl="1" indent="-304800">
              <a:spcBef>
                <a:spcPts val="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4"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ackground 4">
  <p:cSld name="CUSTOM_9_1_1_1">
    <p:spTree>
      <p:nvGrpSpPr>
        <p:cNvPr id="1" name="Shape 214"/>
        <p:cNvGrpSpPr/>
        <p:nvPr/>
      </p:nvGrpSpPr>
      <p:grpSpPr>
        <a:xfrm>
          <a:off x="0" y="0"/>
          <a:ext cx="0" cy="0"/>
          <a:chOff x="0" y="0"/>
          <a:chExt cx="0" cy="0"/>
        </a:xfrm>
      </p:grpSpPr>
      <p:sp>
        <p:nvSpPr>
          <p:cNvPr id="215" name="Google Shape;215;p35"/>
          <p:cNvSpPr/>
          <p:nvPr/>
        </p:nvSpPr>
        <p:spPr>
          <a:xfrm rot="-5400000">
            <a:off x="8024693" y="3468503"/>
            <a:ext cx="547043" cy="2144422"/>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16" name="Google Shape;216;p35"/>
          <p:cNvGrpSpPr/>
          <p:nvPr/>
        </p:nvGrpSpPr>
        <p:grpSpPr>
          <a:xfrm flipH="1">
            <a:off x="-836045" y="4269790"/>
            <a:ext cx="3249508" cy="541827"/>
            <a:chOff x="3804879" y="4023750"/>
            <a:chExt cx="5327062" cy="888241"/>
          </a:xfrm>
        </p:grpSpPr>
        <p:sp>
          <p:nvSpPr>
            <p:cNvPr id="217" name="Google Shape;217;p35"/>
            <p:cNvSpPr/>
            <p:nvPr/>
          </p:nvSpPr>
          <p:spPr>
            <a:xfrm rot="-5400000">
              <a:off x="4199030" y="3629602"/>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218" name="Google Shape;218;p35"/>
            <p:cNvCxnSpPr/>
            <p:nvPr/>
          </p:nvCxnSpPr>
          <p:spPr>
            <a:xfrm>
              <a:off x="5474642" y="4023750"/>
              <a:ext cx="3657300" cy="0"/>
            </a:xfrm>
            <a:prstGeom prst="straightConnector1">
              <a:avLst/>
            </a:prstGeom>
            <a:noFill/>
            <a:ln w="19050" cap="flat" cmpd="sng">
              <a:solidFill>
                <a:schemeClr val="dk1"/>
              </a:solidFill>
              <a:prstDash val="solid"/>
              <a:round/>
              <a:headEnd type="none" w="med" len="med"/>
              <a:tailEnd type="none" w="med" len="med"/>
            </a:ln>
          </p:spPr>
        </p:cxnSp>
      </p:gr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8613"/>
            <a:ext cx="7772400" cy="11017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5"/>
            <a:ext cx="7772400" cy="102235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4788"/>
            <a:ext cx="3008313" cy="871537"/>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4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6375"/>
            <a:ext cx="2057400" cy="43878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6375"/>
            <a:ext cx="6019800" cy="43878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1C88EF5-CC97-490A-A2CE-D2709158B7B7}"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7" name="Google Shape;37;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8" name="Google Shape;38;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dk1"/>
        </a:solidFill>
        <a:effectLst/>
      </p:bgPr>
    </p:bg>
    <p:spTree>
      <p:nvGrpSpPr>
        <p:cNvPr id="1" name="Shape 46"/>
        <p:cNvGrpSpPr/>
        <p:nvPr/>
      </p:nvGrpSpPr>
      <p:grpSpPr>
        <a:xfrm>
          <a:off x="0" y="0"/>
          <a:ext cx="0" cy="0"/>
          <a:chOff x="0" y="0"/>
          <a:chExt cx="0" cy="0"/>
        </a:xfrm>
      </p:grpSpPr>
      <p:sp>
        <p:nvSpPr>
          <p:cNvPr id="2"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able of Contents">
  <p:cSld name="CUSTOM">
    <p:spTree>
      <p:nvGrpSpPr>
        <p:cNvPr id="1" name="Shape 47"/>
        <p:cNvGrpSpPr/>
        <p:nvPr/>
      </p:nvGrpSpPr>
      <p:grpSpPr>
        <a:xfrm>
          <a:off x="0" y="0"/>
          <a:ext cx="0" cy="0"/>
          <a:chOff x="0" y="0"/>
          <a:chExt cx="0" cy="0"/>
        </a:xfrm>
      </p:grpSpPr>
      <p:sp>
        <p:nvSpPr>
          <p:cNvPr id="48" name="Google Shape;48;p13"/>
          <p:cNvSpPr txBox="1">
            <a:spLocks noGrp="1"/>
          </p:cNvSpPr>
          <p:nvPr>
            <p:ph type="title"/>
          </p:nvPr>
        </p:nvSpPr>
        <p:spPr>
          <a:xfrm>
            <a:off x="713225" y="539500"/>
            <a:ext cx="7717500" cy="572700"/>
          </a:xfrm>
          <a:prstGeom prst="rect">
            <a:avLst/>
          </a:prstGeom>
          <a:noFill/>
        </p:spPr>
        <p:txBody>
          <a:bodyPr spcFirstLastPara="1" wrap="square" lIns="91425" tIns="91425" rIns="91425" bIns="91425" anchor="b" anchorCtr="0">
            <a:noAutofit/>
          </a:bodyPr>
          <a:lstStyle>
            <a:lvl1pPr lvl="0">
              <a:spcBef>
                <a:spcPts val="0"/>
              </a:spcBef>
              <a:spcAft>
                <a:spcPts val="0"/>
              </a:spcAft>
              <a:buSzPts val="3500"/>
              <a:buNone/>
              <a:defRPr/>
            </a:lvl1pPr>
            <a:lvl2pPr lvl="1">
              <a:spcBef>
                <a:spcPts val="0"/>
              </a:spcBef>
              <a:spcAft>
                <a:spcPts val="0"/>
              </a:spcAft>
              <a:buSzPts val="3500"/>
              <a:buNone/>
              <a:defRPr/>
            </a:lvl2pPr>
            <a:lvl3pPr lvl="2">
              <a:spcBef>
                <a:spcPts val="0"/>
              </a:spcBef>
              <a:spcAft>
                <a:spcPts val="0"/>
              </a:spcAft>
              <a:buSzPts val="3500"/>
              <a:buNone/>
              <a:defRPr/>
            </a:lvl3pPr>
            <a:lvl4pPr lvl="3">
              <a:spcBef>
                <a:spcPts val="0"/>
              </a:spcBef>
              <a:spcAft>
                <a:spcPts val="0"/>
              </a:spcAft>
              <a:buSzPts val="3500"/>
              <a:buNone/>
              <a:defRPr/>
            </a:lvl4pPr>
            <a:lvl5pPr lvl="4">
              <a:spcBef>
                <a:spcPts val="0"/>
              </a:spcBef>
              <a:spcAft>
                <a:spcPts val="0"/>
              </a:spcAft>
              <a:buSzPts val="3500"/>
              <a:buNone/>
              <a:defRPr/>
            </a:lvl5pPr>
            <a:lvl6pPr lvl="5">
              <a:spcBef>
                <a:spcPts val="0"/>
              </a:spcBef>
              <a:spcAft>
                <a:spcPts val="0"/>
              </a:spcAft>
              <a:buSzPts val="3500"/>
              <a:buNone/>
              <a:defRPr/>
            </a:lvl6pPr>
            <a:lvl7pPr lvl="6">
              <a:spcBef>
                <a:spcPts val="0"/>
              </a:spcBef>
              <a:spcAft>
                <a:spcPts val="0"/>
              </a:spcAft>
              <a:buSzPts val="3500"/>
              <a:buNone/>
              <a:defRPr/>
            </a:lvl7pPr>
            <a:lvl8pPr lvl="7">
              <a:spcBef>
                <a:spcPts val="0"/>
              </a:spcBef>
              <a:spcAft>
                <a:spcPts val="0"/>
              </a:spcAft>
              <a:buSzPts val="3500"/>
              <a:buNone/>
              <a:defRPr/>
            </a:lvl8pPr>
            <a:lvl9pPr lvl="8">
              <a:spcBef>
                <a:spcPts val="0"/>
              </a:spcBef>
              <a:spcAft>
                <a:spcPts val="0"/>
              </a:spcAft>
              <a:buSzPts val="3500"/>
              <a:buNone/>
              <a:defRPr/>
            </a:lvl9pPr>
          </a:lstStyle>
          <a:p>
            <a:endParaRPr/>
          </a:p>
        </p:txBody>
      </p:sp>
      <p:sp>
        <p:nvSpPr>
          <p:cNvPr id="49" name="Google Shape;49;p13"/>
          <p:cNvSpPr txBox="1">
            <a:spLocks noGrp="1"/>
          </p:cNvSpPr>
          <p:nvPr>
            <p:ph type="title" idx="2" hasCustomPrompt="1"/>
          </p:nvPr>
        </p:nvSpPr>
        <p:spPr>
          <a:xfrm>
            <a:off x="786962" y="1287476"/>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50" name="Google Shape;50;p13"/>
          <p:cNvSpPr txBox="1">
            <a:spLocks noGrp="1"/>
          </p:cNvSpPr>
          <p:nvPr>
            <p:ph type="subTitle" idx="1"/>
          </p:nvPr>
        </p:nvSpPr>
        <p:spPr>
          <a:xfrm>
            <a:off x="1148963" y="2092175"/>
            <a:ext cx="2841300" cy="694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2"/>
              </a:buClr>
              <a:buSzPts val="1600"/>
              <a:buNone/>
              <a:defRPr sz="1600">
                <a:solidFill>
                  <a:schemeClr val="dk1"/>
                </a:solidFill>
              </a:defRPr>
            </a:lvl1pPr>
            <a:lvl2pPr lvl="1">
              <a:spcBef>
                <a:spcPts val="0"/>
              </a:spcBef>
              <a:spcAft>
                <a:spcPts val="0"/>
              </a:spcAft>
              <a:buClr>
                <a:schemeClr val="dk2"/>
              </a:buClr>
              <a:buSzPts val="1600"/>
              <a:buNone/>
              <a:defRPr sz="1600">
                <a:solidFill>
                  <a:schemeClr val="dk2"/>
                </a:solidFill>
              </a:defRPr>
            </a:lvl2pPr>
            <a:lvl3pPr lvl="2">
              <a:spcBef>
                <a:spcPts val="1600"/>
              </a:spcBef>
              <a:spcAft>
                <a:spcPts val="0"/>
              </a:spcAft>
              <a:buClr>
                <a:schemeClr val="dk2"/>
              </a:buClr>
              <a:buSzPts val="1600"/>
              <a:buNone/>
              <a:defRPr sz="1600">
                <a:solidFill>
                  <a:schemeClr val="dk2"/>
                </a:solidFill>
              </a:defRPr>
            </a:lvl3pPr>
            <a:lvl4pPr lvl="3">
              <a:spcBef>
                <a:spcPts val="1600"/>
              </a:spcBef>
              <a:spcAft>
                <a:spcPts val="0"/>
              </a:spcAft>
              <a:buClr>
                <a:schemeClr val="dk2"/>
              </a:buClr>
              <a:buSzPts val="1600"/>
              <a:buNone/>
              <a:defRPr sz="1600">
                <a:solidFill>
                  <a:schemeClr val="dk2"/>
                </a:solidFill>
              </a:defRPr>
            </a:lvl4pPr>
            <a:lvl5pPr lvl="4">
              <a:spcBef>
                <a:spcPts val="1600"/>
              </a:spcBef>
              <a:spcAft>
                <a:spcPts val="0"/>
              </a:spcAft>
              <a:buClr>
                <a:schemeClr val="dk2"/>
              </a:buClr>
              <a:buSzPts val="1600"/>
              <a:buNone/>
              <a:defRPr sz="1600">
                <a:solidFill>
                  <a:schemeClr val="dk2"/>
                </a:solidFill>
              </a:defRPr>
            </a:lvl5pPr>
            <a:lvl6pPr lvl="5">
              <a:spcBef>
                <a:spcPts val="1600"/>
              </a:spcBef>
              <a:spcAft>
                <a:spcPts val="0"/>
              </a:spcAft>
              <a:buClr>
                <a:schemeClr val="dk2"/>
              </a:buClr>
              <a:buSzPts val="1600"/>
              <a:buNone/>
              <a:defRPr sz="1600">
                <a:solidFill>
                  <a:schemeClr val="dk2"/>
                </a:solidFill>
              </a:defRPr>
            </a:lvl6pPr>
            <a:lvl7pPr lvl="6">
              <a:spcBef>
                <a:spcPts val="1600"/>
              </a:spcBef>
              <a:spcAft>
                <a:spcPts val="0"/>
              </a:spcAft>
              <a:buClr>
                <a:schemeClr val="dk2"/>
              </a:buClr>
              <a:buSzPts val="1600"/>
              <a:buNone/>
              <a:defRPr sz="1600">
                <a:solidFill>
                  <a:schemeClr val="dk2"/>
                </a:solidFill>
              </a:defRPr>
            </a:lvl7pPr>
            <a:lvl8pPr lvl="7">
              <a:spcBef>
                <a:spcPts val="1600"/>
              </a:spcBef>
              <a:spcAft>
                <a:spcPts val="0"/>
              </a:spcAft>
              <a:buClr>
                <a:schemeClr val="dk2"/>
              </a:buClr>
              <a:buSzPts val="1600"/>
              <a:buNone/>
              <a:defRPr sz="1600">
                <a:solidFill>
                  <a:schemeClr val="dk2"/>
                </a:solidFill>
              </a:defRPr>
            </a:lvl8pPr>
            <a:lvl9pPr lvl="8">
              <a:spcBef>
                <a:spcPts val="1600"/>
              </a:spcBef>
              <a:spcAft>
                <a:spcPts val="1600"/>
              </a:spcAft>
              <a:buClr>
                <a:schemeClr val="dk2"/>
              </a:buClr>
              <a:buSzPts val="1600"/>
              <a:buNone/>
              <a:defRPr sz="1600">
                <a:solidFill>
                  <a:schemeClr val="dk2"/>
                </a:solidFill>
              </a:defRPr>
            </a:lvl9pPr>
          </a:lstStyle>
          <a:p>
            <a:endParaRPr/>
          </a:p>
        </p:txBody>
      </p:sp>
      <p:sp>
        <p:nvSpPr>
          <p:cNvPr id="51" name="Google Shape;51;p13"/>
          <p:cNvSpPr txBox="1">
            <a:spLocks noGrp="1"/>
          </p:cNvSpPr>
          <p:nvPr>
            <p:ph type="title" idx="3"/>
          </p:nvPr>
        </p:nvSpPr>
        <p:spPr>
          <a:xfrm>
            <a:off x="786962" y="1818927"/>
            <a:ext cx="3565200" cy="427800"/>
          </a:xfrm>
          <a:prstGeom prst="rect">
            <a:avLst/>
          </a:prstGeom>
        </p:spPr>
        <p:txBody>
          <a:bodyPr spcFirstLastPara="1" wrap="square" lIns="91425" tIns="91425" rIns="91425" bIns="91425" anchor="b" anchorCtr="0">
            <a:noAutofit/>
          </a:bodyPr>
          <a:lstStyle>
            <a:lvl1pPr lvl="0">
              <a:spcBef>
                <a:spcPts val="0"/>
              </a:spcBef>
              <a:spcAft>
                <a:spcPts val="0"/>
              </a:spcAft>
              <a:buSzPts val="2000"/>
              <a:buNone/>
              <a:defRPr sz="2200">
                <a:solidFill>
                  <a:schemeClr val="dk1"/>
                </a:solidFill>
              </a:defRPr>
            </a:lvl1pPr>
            <a:lvl2pPr lvl="1">
              <a:spcBef>
                <a:spcPts val="0"/>
              </a:spcBef>
              <a:spcAft>
                <a:spcPts val="0"/>
              </a:spcAft>
              <a:buSzPts val="2000"/>
              <a:buNone/>
              <a:defRPr sz="2000"/>
            </a:lvl2pPr>
            <a:lvl3pPr lvl="2">
              <a:spcBef>
                <a:spcPts val="0"/>
              </a:spcBef>
              <a:spcAft>
                <a:spcPts val="0"/>
              </a:spcAft>
              <a:buSzPts val="2000"/>
              <a:buNone/>
              <a:defRPr sz="2000"/>
            </a:lvl3pPr>
            <a:lvl4pPr lvl="3">
              <a:spcBef>
                <a:spcPts val="0"/>
              </a:spcBef>
              <a:spcAft>
                <a:spcPts val="0"/>
              </a:spcAft>
              <a:buSzPts val="2000"/>
              <a:buNone/>
              <a:defRPr sz="2000"/>
            </a:lvl4pPr>
            <a:lvl5pPr lvl="4">
              <a:spcBef>
                <a:spcPts val="0"/>
              </a:spcBef>
              <a:spcAft>
                <a:spcPts val="0"/>
              </a:spcAft>
              <a:buSzPts val="2000"/>
              <a:buNone/>
              <a:defRPr sz="2000"/>
            </a:lvl5pPr>
            <a:lvl6pPr lvl="5">
              <a:spcBef>
                <a:spcPts val="0"/>
              </a:spcBef>
              <a:spcAft>
                <a:spcPts val="0"/>
              </a:spcAft>
              <a:buSzPts val="2000"/>
              <a:buNone/>
              <a:defRPr sz="2000"/>
            </a:lvl6pPr>
            <a:lvl7pPr lvl="6">
              <a:spcBef>
                <a:spcPts val="0"/>
              </a:spcBef>
              <a:spcAft>
                <a:spcPts val="0"/>
              </a:spcAft>
              <a:buSzPts val="2000"/>
              <a:buNone/>
              <a:defRPr sz="2000"/>
            </a:lvl7pPr>
            <a:lvl8pPr lvl="7">
              <a:spcBef>
                <a:spcPts val="0"/>
              </a:spcBef>
              <a:spcAft>
                <a:spcPts val="0"/>
              </a:spcAft>
              <a:buSzPts val="2000"/>
              <a:buNone/>
              <a:defRPr sz="2000"/>
            </a:lvl8pPr>
            <a:lvl9pPr lvl="8">
              <a:spcBef>
                <a:spcPts val="0"/>
              </a:spcBef>
              <a:spcAft>
                <a:spcPts val="0"/>
              </a:spcAft>
              <a:buSzPts val="2000"/>
              <a:buNone/>
              <a:defRPr sz="2000"/>
            </a:lvl9pPr>
          </a:lstStyle>
          <a:p>
            <a:endParaRPr/>
          </a:p>
        </p:txBody>
      </p:sp>
      <p:sp>
        <p:nvSpPr>
          <p:cNvPr id="52" name="Google Shape;52;p13"/>
          <p:cNvSpPr txBox="1">
            <a:spLocks noGrp="1"/>
          </p:cNvSpPr>
          <p:nvPr>
            <p:ph type="title" idx="4" hasCustomPrompt="1"/>
          </p:nvPr>
        </p:nvSpPr>
        <p:spPr>
          <a:xfrm>
            <a:off x="4827576" y="1287476"/>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53" name="Google Shape;53;p13"/>
          <p:cNvSpPr txBox="1">
            <a:spLocks noGrp="1"/>
          </p:cNvSpPr>
          <p:nvPr>
            <p:ph type="subTitle" idx="5"/>
          </p:nvPr>
        </p:nvSpPr>
        <p:spPr>
          <a:xfrm>
            <a:off x="5189538" y="2092175"/>
            <a:ext cx="2841300" cy="6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1"/>
                </a:solidFill>
              </a:defRPr>
            </a:lvl1pPr>
            <a:lvl2pPr lvl="1" rtl="0">
              <a:spcBef>
                <a:spcPts val="0"/>
              </a:spcBef>
              <a:spcAft>
                <a:spcPts val="0"/>
              </a:spcAft>
              <a:buClr>
                <a:schemeClr val="dk2"/>
              </a:buClr>
              <a:buSzPts val="1600"/>
              <a:buNone/>
              <a:defRPr sz="1600">
                <a:solidFill>
                  <a:schemeClr val="dk2"/>
                </a:solidFill>
              </a:defRPr>
            </a:lvl2pPr>
            <a:lvl3pPr lvl="2" rtl="0">
              <a:spcBef>
                <a:spcPts val="1600"/>
              </a:spcBef>
              <a:spcAft>
                <a:spcPts val="0"/>
              </a:spcAft>
              <a:buClr>
                <a:schemeClr val="dk2"/>
              </a:buClr>
              <a:buSzPts val="1600"/>
              <a:buNone/>
              <a:defRPr sz="1600">
                <a:solidFill>
                  <a:schemeClr val="dk2"/>
                </a:solidFill>
              </a:defRPr>
            </a:lvl3pPr>
            <a:lvl4pPr lvl="3" rtl="0">
              <a:spcBef>
                <a:spcPts val="1600"/>
              </a:spcBef>
              <a:spcAft>
                <a:spcPts val="0"/>
              </a:spcAft>
              <a:buClr>
                <a:schemeClr val="dk2"/>
              </a:buClr>
              <a:buSzPts val="1600"/>
              <a:buNone/>
              <a:defRPr sz="1600">
                <a:solidFill>
                  <a:schemeClr val="dk2"/>
                </a:solidFill>
              </a:defRPr>
            </a:lvl4pPr>
            <a:lvl5pPr lvl="4" rtl="0">
              <a:spcBef>
                <a:spcPts val="1600"/>
              </a:spcBef>
              <a:spcAft>
                <a:spcPts val="0"/>
              </a:spcAft>
              <a:buClr>
                <a:schemeClr val="dk2"/>
              </a:buClr>
              <a:buSzPts val="1600"/>
              <a:buNone/>
              <a:defRPr sz="1600">
                <a:solidFill>
                  <a:schemeClr val="dk2"/>
                </a:solidFill>
              </a:defRPr>
            </a:lvl5pPr>
            <a:lvl6pPr lvl="5" rtl="0">
              <a:spcBef>
                <a:spcPts val="1600"/>
              </a:spcBef>
              <a:spcAft>
                <a:spcPts val="0"/>
              </a:spcAft>
              <a:buClr>
                <a:schemeClr val="dk2"/>
              </a:buClr>
              <a:buSzPts val="1600"/>
              <a:buNone/>
              <a:defRPr sz="1600">
                <a:solidFill>
                  <a:schemeClr val="dk2"/>
                </a:solidFill>
              </a:defRPr>
            </a:lvl6pPr>
            <a:lvl7pPr lvl="6" rtl="0">
              <a:spcBef>
                <a:spcPts val="1600"/>
              </a:spcBef>
              <a:spcAft>
                <a:spcPts val="0"/>
              </a:spcAft>
              <a:buClr>
                <a:schemeClr val="dk2"/>
              </a:buClr>
              <a:buSzPts val="1600"/>
              <a:buNone/>
              <a:defRPr sz="1600">
                <a:solidFill>
                  <a:schemeClr val="dk2"/>
                </a:solidFill>
              </a:defRPr>
            </a:lvl7pPr>
            <a:lvl8pPr lvl="7" rtl="0">
              <a:spcBef>
                <a:spcPts val="1600"/>
              </a:spcBef>
              <a:spcAft>
                <a:spcPts val="0"/>
              </a:spcAft>
              <a:buClr>
                <a:schemeClr val="dk2"/>
              </a:buClr>
              <a:buSzPts val="1600"/>
              <a:buNone/>
              <a:defRPr sz="1600">
                <a:solidFill>
                  <a:schemeClr val="dk2"/>
                </a:solidFill>
              </a:defRPr>
            </a:lvl8pPr>
            <a:lvl9pPr lvl="8" rtl="0">
              <a:spcBef>
                <a:spcPts val="1600"/>
              </a:spcBef>
              <a:spcAft>
                <a:spcPts val="1600"/>
              </a:spcAft>
              <a:buClr>
                <a:schemeClr val="dk2"/>
              </a:buClr>
              <a:buSzPts val="1600"/>
              <a:buNone/>
              <a:defRPr sz="1600">
                <a:solidFill>
                  <a:schemeClr val="dk2"/>
                </a:solidFill>
              </a:defRPr>
            </a:lvl9pPr>
          </a:lstStyle>
          <a:p>
            <a:endParaRPr/>
          </a:p>
        </p:txBody>
      </p:sp>
      <p:sp>
        <p:nvSpPr>
          <p:cNvPr id="54" name="Google Shape;54;p13"/>
          <p:cNvSpPr txBox="1">
            <a:spLocks noGrp="1"/>
          </p:cNvSpPr>
          <p:nvPr>
            <p:ph type="title" idx="6"/>
          </p:nvPr>
        </p:nvSpPr>
        <p:spPr>
          <a:xfrm>
            <a:off x="4827574" y="1818927"/>
            <a:ext cx="35652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dk1"/>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55" name="Google Shape;55;p13"/>
          <p:cNvSpPr txBox="1">
            <a:spLocks noGrp="1"/>
          </p:cNvSpPr>
          <p:nvPr>
            <p:ph type="title" idx="7" hasCustomPrompt="1"/>
          </p:nvPr>
        </p:nvSpPr>
        <p:spPr>
          <a:xfrm>
            <a:off x="786990" y="3097639"/>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Clr>
                <a:schemeClr val="lt2"/>
              </a:buClr>
              <a:buSzPts val="2000"/>
              <a:buNone/>
              <a:defRPr sz="2000">
                <a:solidFill>
                  <a:schemeClr val="lt2"/>
                </a:solidFill>
              </a:defRPr>
            </a:lvl2pPr>
            <a:lvl3pPr lvl="2" rtl="0">
              <a:spcBef>
                <a:spcPts val="0"/>
              </a:spcBef>
              <a:spcAft>
                <a:spcPts val="0"/>
              </a:spcAft>
              <a:buClr>
                <a:schemeClr val="lt2"/>
              </a:buClr>
              <a:buSzPts val="2000"/>
              <a:buNone/>
              <a:defRPr sz="2000">
                <a:solidFill>
                  <a:schemeClr val="lt2"/>
                </a:solidFill>
              </a:defRPr>
            </a:lvl3pPr>
            <a:lvl4pPr lvl="3" rtl="0">
              <a:spcBef>
                <a:spcPts val="0"/>
              </a:spcBef>
              <a:spcAft>
                <a:spcPts val="0"/>
              </a:spcAft>
              <a:buClr>
                <a:schemeClr val="lt2"/>
              </a:buClr>
              <a:buSzPts val="2000"/>
              <a:buNone/>
              <a:defRPr sz="2000">
                <a:solidFill>
                  <a:schemeClr val="lt2"/>
                </a:solidFill>
              </a:defRPr>
            </a:lvl4pPr>
            <a:lvl5pPr lvl="4" rtl="0">
              <a:spcBef>
                <a:spcPts val="0"/>
              </a:spcBef>
              <a:spcAft>
                <a:spcPts val="0"/>
              </a:spcAft>
              <a:buClr>
                <a:schemeClr val="lt2"/>
              </a:buClr>
              <a:buSzPts val="2000"/>
              <a:buNone/>
              <a:defRPr sz="2000">
                <a:solidFill>
                  <a:schemeClr val="lt2"/>
                </a:solidFill>
              </a:defRPr>
            </a:lvl5pPr>
            <a:lvl6pPr lvl="5" rtl="0">
              <a:spcBef>
                <a:spcPts val="0"/>
              </a:spcBef>
              <a:spcAft>
                <a:spcPts val="0"/>
              </a:spcAft>
              <a:buClr>
                <a:schemeClr val="lt2"/>
              </a:buClr>
              <a:buSzPts val="2000"/>
              <a:buNone/>
              <a:defRPr sz="2000">
                <a:solidFill>
                  <a:schemeClr val="lt2"/>
                </a:solidFill>
              </a:defRPr>
            </a:lvl6pPr>
            <a:lvl7pPr lvl="6" rtl="0">
              <a:spcBef>
                <a:spcPts val="0"/>
              </a:spcBef>
              <a:spcAft>
                <a:spcPts val="0"/>
              </a:spcAft>
              <a:buClr>
                <a:schemeClr val="lt2"/>
              </a:buClr>
              <a:buSzPts val="2000"/>
              <a:buNone/>
              <a:defRPr sz="2000">
                <a:solidFill>
                  <a:schemeClr val="lt2"/>
                </a:solidFill>
              </a:defRPr>
            </a:lvl7pPr>
            <a:lvl8pPr lvl="7" rtl="0">
              <a:spcBef>
                <a:spcPts val="0"/>
              </a:spcBef>
              <a:spcAft>
                <a:spcPts val="0"/>
              </a:spcAft>
              <a:buClr>
                <a:schemeClr val="lt2"/>
              </a:buClr>
              <a:buSzPts val="2000"/>
              <a:buNone/>
              <a:defRPr sz="2000">
                <a:solidFill>
                  <a:schemeClr val="lt2"/>
                </a:solidFill>
              </a:defRPr>
            </a:lvl8pPr>
            <a:lvl9pPr lvl="8" rtl="0">
              <a:spcBef>
                <a:spcPts val="0"/>
              </a:spcBef>
              <a:spcAft>
                <a:spcPts val="0"/>
              </a:spcAft>
              <a:buClr>
                <a:schemeClr val="lt2"/>
              </a:buClr>
              <a:buSzPts val="2000"/>
              <a:buNone/>
              <a:defRPr sz="2000">
                <a:solidFill>
                  <a:schemeClr val="lt2"/>
                </a:solidFill>
              </a:defRPr>
            </a:lvl9pPr>
          </a:lstStyle>
          <a:p>
            <a:r>
              <a:t>xx%</a:t>
            </a:r>
          </a:p>
        </p:txBody>
      </p:sp>
      <p:sp>
        <p:nvSpPr>
          <p:cNvPr id="56" name="Google Shape;56;p13"/>
          <p:cNvSpPr txBox="1">
            <a:spLocks noGrp="1"/>
          </p:cNvSpPr>
          <p:nvPr>
            <p:ph type="subTitle" idx="8"/>
          </p:nvPr>
        </p:nvSpPr>
        <p:spPr>
          <a:xfrm>
            <a:off x="1148984" y="3891882"/>
            <a:ext cx="2841300" cy="6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1"/>
                </a:solidFill>
              </a:defRPr>
            </a:lvl1pPr>
            <a:lvl2pPr lvl="1" rtl="0">
              <a:spcBef>
                <a:spcPts val="0"/>
              </a:spcBef>
              <a:spcAft>
                <a:spcPts val="0"/>
              </a:spcAft>
              <a:buClr>
                <a:schemeClr val="dk2"/>
              </a:buClr>
              <a:buSzPts val="1600"/>
              <a:buNone/>
              <a:defRPr sz="1600">
                <a:solidFill>
                  <a:schemeClr val="dk2"/>
                </a:solidFill>
              </a:defRPr>
            </a:lvl2pPr>
            <a:lvl3pPr lvl="2" rtl="0">
              <a:spcBef>
                <a:spcPts val="1600"/>
              </a:spcBef>
              <a:spcAft>
                <a:spcPts val="0"/>
              </a:spcAft>
              <a:buClr>
                <a:schemeClr val="dk2"/>
              </a:buClr>
              <a:buSzPts val="1600"/>
              <a:buNone/>
              <a:defRPr sz="1600">
                <a:solidFill>
                  <a:schemeClr val="dk2"/>
                </a:solidFill>
              </a:defRPr>
            </a:lvl3pPr>
            <a:lvl4pPr lvl="3" rtl="0">
              <a:spcBef>
                <a:spcPts val="1600"/>
              </a:spcBef>
              <a:spcAft>
                <a:spcPts val="0"/>
              </a:spcAft>
              <a:buClr>
                <a:schemeClr val="dk2"/>
              </a:buClr>
              <a:buSzPts val="1600"/>
              <a:buNone/>
              <a:defRPr sz="1600">
                <a:solidFill>
                  <a:schemeClr val="dk2"/>
                </a:solidFill>
              </a:defRPr>
            </a:lvl4pPr>
            <a:lvl5pPr lvl="4" rtl="0">
              <a:spcBef>
                <a:spcPts val="1600"/>
              </a:spcBef>
              <a:spcAft>
                <a:spcPts val="0"/>
              </a:spcAft>
              <a:buClr>
                <a:schemeClr val="dk2"/>
              </a:buClr>
              <a:buSzPts val="1600"/>
              <a:buNone/>
              <a:defRPr sz="1600">
                <a:solidFill>
                  <a:schemeClr val="dk2"/>
                </a:solidFill>
              </a:defRPr>
            </a:lvl5pPr>
            <a:lvl6pPr lvl="5" rtl="0">
              <a:spcBef>
                <a:spcPts val="1600"/>
              </a:spcBef>
              <a:spcAft>
                <a:spcPts val="0"/>
              </a:spcAft>
              <a:buClr>
                <a:schemeClr val="dk2"/>
              </a:buClr>
              <a:buSzPts val="1600"/>
              <a:buNone/>
              <a:defRPr sz="1600">
                <a:solidFill>
                  <a:schemeClr val="dk2"/>
                </a:solidFill>
              </a:defRPr>
            </a:lvl6pPr>
            <a:lvl7pPr lvl="6" rtl="0">
              <a:spcBef>
                <a:spcPts val="1600"/>
              </a:spcBef>
              <a:spcAft>
                <a:spcPts val="0"/>
              </a:spcAft>
              <a:buClr>
                <a:schemeClr val="dk2"/>
              </a:buClr>
              <a:buSzPts val="1600"/>
              <a:buNone/>
              <a:defRPr sz="1600">
                <a:solidFill>
                  <a:schemeClr val="dk2"/>
                </a:solidFill>
              </a:defRPr>
            </a:lvl7pPr>
            <a:lvl8pPr lvl="7" rtl="0">
              <a:spcBef>
                <a:spcPts val="1600"/>
              </a:spcBef>
              <a:spcAft>
                <a:spcPts val="0"/>
              </a:spcAft>
              <a:buClr>
                <a:schemeClr val="dk2"/>
              </a:buClr>
              <a:buSzPts val="1600"/>
              <a:buNone/>
              <a:defRPr sz="1600">
                <a:solidFill>
                  <a:schemeClr val="dk2"/>
                </a:solidFill>
              </a:defRPr>
            </a:lvl8pPr>
            <a:lvl9pPr lvl="8" rtl="0">
              <a:spcBef>
                <a:spcPts val="1600"/>
              </a:spcBef>
              <a:spcAft>
                <a:spcPts val="1600"/>
              </a:spcAft>
              <a:buClr>
                <a:schemeClr val="dk2"/>
              </a:buClr>
              <a:buSzPts val="1600"/>
              <a:buNone/>
              <a:defRPr sz="1600">
                <a:solidFill>
                  <a:schemeClr val="dk2"/>
                </a:solidFill>
              </a:defRPr>
            </a:lvl9pPr>
          </a:lstStyle>
          <a:p>
            <a:endParaRPr/>
          </a:p>
        </p:txBody>
      </p:sp>
      <p:sp>
        <p:nvSpPr>
          <p:cNvPr id="57" name="Google Shape;57;p13"/>
          <p:cNvSpPr txBox="1">
            <a:spLocks noGrp="1"/>
          </p:cNvSpPr>
          <p:nvPr>
            <p:ph type="title" idx="9"/>
          </p:nvPr>
        </p:nvSpPr>
        <p:spPr>
          <a:xfrm>
            <a:off x="786990" y="3618484"/>
            <a:ext cx="35652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dk1"/>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58" name="Google Shape;58;p13"/>
          <p:cNvSpPr txBox="1">
            <a:spLocks noGrp="1"/>
          </p:cNvSpPr>
          <p:nvPr>
            <p:ph type="title" idx="13" hasCustomPrompt="1"/>
          </p:nvPr>
        </p:nvSpPr>
        <p:spPr>
          <a:xfrm>
            <a:off x="4827604" y="3097639"/>
            <a:ext cx="35652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59" name="Google Shape;59;p13"/>
          <p:cNvSpPr txBox="1">
            <a:spLocks noGrp="1"/>
          </p:cNvSpPr>
          <p:nvPr>
            <p:ph type="subTitle" idx="14"/>
          </p:nvPr>
        </p:nvSpPr>
        <p:spPr>
          <a:xfrm>
            <a:off x="5189560" y="3891882"/>
            <a:ext cx="2841300" cy="694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dk2"/>
              </a:buClr>
              <a:buSzPts val="1600"/>
              <a:buNone/>
              <a:defRPr sz="1600">
                <a:solidFill>
                  <a:schemeClr val="dk1"/>
                </a:solidFill>
              </a:defRPr>
            </a:lvl1pPr>
            <a:lvl2pPr lvl="1" rtl="0">
              <a:spcBef>
                <a:spcPts val="0"/>
              </a:spcBef>
              <a:spcAft>
                <a:spcPts val="0"/>
              </a:spcAft>
              <a:buClr>
                <a:schemeClr val="dk2"/>
              </a:buClr>
              <a:buSzPts val="1600"/>
              <a:buNone/>
              <a:defRPr sz="1600">
                <a:solidFill>
                  <a:schemeClr val="dk2"/>
                </a:solidFill>
              </a:defRPr>
            </a:lvl2pPr>
            <a:lvl3pPr lvl="2" rtl="0">
              <a:spcBef>
                <a:spcPts val="1600"/>
              </a:spcBef>
              <a:spcAft>
                <a:spcPts val="0"/>
              </a:spcAft>
              <a:buClr>
                <a:schemeClr val="dk2"/>
              </a:buClr>
              <a:buSzPts val="1600"/>
              <a:buNone/>
              <a:defRPr sz="1600">
                <a:solidFill>
                  <a:schemeClr val="dk2"/>
                </a:solidFill>
              </a:defRPr>
            </a:lvl3pPr>
            <a:lvl4pPr lvl="3" rtl="0">
              <a:spcBef>
                <a:spcPts val="1600"/>
              </a:spcBef>
              <a:spcAft>
                <a:spcPts val="0"/>
              </a:spcAft>
              <a:buClr>
                <a:schemeClr val="dk2"/>
              </a:buClr>
              <a:buSzPts val="1600"/>
              <a:buNone/>
              <a:defRPr sz="1600">
                <a:solidFill>
                  <a:schemeClr val="dk2"/>
                </a:solidFill>
              </a:defRPr>
            </a:lvl4pPr>
            <a:lvl5pPr lvl="4" rtl="0">
              <a:spcBef>
                <a:spcPts val="1600"/>
              </a:spcBef>
              <a:spcAft>
                <a:spcPts val="0"/>
              </a:spcAft>
              <a:buClr>
                <a:schemeClr val="dk2"/>
              </a:buClr>
              <a:buSzPts val="1600"/>
              <a:buNone/>
              <a:defRPr sz="1600">
                <a:solidFill>
                  <a:schemeClr val="dk2"/>
                </a:solidFill>
              </a:defRPr>
            </a:lvl5pPr>
            <a:lvl6pPr lvl="5" rtl="0">
              <a:spcBef>
                <a:spcPts val="1600"/>
              </a:spcBef>
              <a:spcAft>
                <a:spcPts val="0"/>
              </a:spcAft>
              <a:buClr>
                <a:schemeClr val="dk2"/>
              </a:buClr>
              <a:buSzPts val="1600"/>
              <a:buNone/>
              <a:defRPr sz="1600">
                <a:solidFill>
                  <a:schemeClr val="dk2"/>
                </a:solidFill>
              </a:defRPr>
            </a:lvl6pPr>
            <a:lvl7pPr lvl="6" rtl="0">
              <a:spcBef>
                <a:spcPts val="1600"/>
              </a:spcBef>
              <a:spcAft>
                <a:spcPts val="0"/>
              </a:spcAft>
              <a:buClr>
                <a:schemeClr val="dk2"/>
              </a:buClr>
              <a:buSzPts val="1600"/>
              <a:buNone/>
              <a:defRPr sz="1600">
                <a:solidFill>
                  <a:schemeClr val="dk2"/>
                </a:solidFill>
              </a:defRPr>
            </a:lvl7pPr>
            <a:lvl8pPr lvl="7" rtl="0">
              <a:spcBef>
                <a:spcPts val="1600"/>
              </a:spcBef>
              <a:spcAft>
                <a:spcPts val="0"/>
              </a:spcAft>
              <a:buClr>
                <a:schemeClr val="dk2"/>
              </a:buClr>
              <a:buSzPts val="1600"/>
              <a:buNone/>
              <a:defRPr sz="1600">
                <a:solidFill>
                  <a:schemeClr val="dk2"/>
                </a:solidFill>
              </a:defRPr>
            </a:lvl8pPr>
            <a:lvl9pPr lvl="8" rtl="0">
              <a:spcBef>
                <a:spcPts val="1600"/>
              </a:spcBef>
              <a:spcAft>
                <a:spcPts val="1600"/>
              </a:spcAft>
              <a:buClr>
                <a:schemeClr val="dk2"/>
              </a:buClr>
              <a:buSzPts val="1600"/>
              <a:buNone/>
              <a:defRPr sz="1600">
                <a:solidFill>
                  <a:schemeClr val="dk2"/>
                </a:solidFill>
              </a:defRPr>
            </a:lvl9pPr>
          </a:lstStyle>
          <a:p>
            <a:endParaRPr/>
          </a:p>
        </p:txBody>
      </p:sp>
      <p:sp>
        <p:nvSpPr>
          <p:cNvPr id="60" name="Google Shape;60;p13"/>
          <p:cNvSpPr txBox="1">
            <a:spLocks noGrp="1"/>
          </p:cNvSpPr>
          <p:nvPr>
            <p:ph type="title" idx="15"/>
          </p:nvPr>
        </p:nvSpPr>
        <p:spPr>
          <a:xfrm>
            <a:off x="4827602" y="3618484"/>
            <a:ext cx="35652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solidFill>
                  <a:schemeClr val="dk1"/>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61" name="Google Shape;61;p13"/>
          <p:cNvSpPr/>
          <p:nvPr/>
        </p:nvSpPr>
        <p:spPr>
          <a:xfrm>
            <a:off x="269102" y="4063602"/>
            <a:ext cx="888238" cy="1676539"/>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3"/>
          <p:cNvSpPr/>
          <p:nvPr/>
        </p:nvSpPr>
        <p:spPr>
          <a:xfrm flipH="1">
            <a:off x="8030846" y="-5"/>
            <a:ext cx="684309" cy="803382"/>
          </a:xfrm>
          <a:custGeom>
            <a:avLst/>
            <a:gdLst/>
            <a:ahLst/>
            <a:cxnLst/>
            <a:rect l="l" t="t" r="r" b="b"/>
            <a:pathLst>
              <a:path w="44378" h="52100" fill="none" extrusionOk="0">
                <a:moveTo>
                  <a:pt x="1" y="1"/>
                </a:moveTo>
                <a:lnTo>
                  <a:pt x="1" y="33284"/>
                </a:lnTo>
                <a:cubicBezTo>
                  <a:pt x="1" y="43668"/>
                  <a:pt x="8432" y="52100"/>
                  <a:pt x="18817" y="52100"/>
                </a:cubicBezTo>
                <a:lnTo>
                  <a:pt x="44378" y="52100"/>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Номер слайда 5"/>
          <p:cNvSpPr>
            <a:spLocks noGrp="1"/>
          </p:cNvSpPr>
          <p:nvPr>
            <p:ph type="sldNum" sz="quarter" idx="16"/>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and four columns 2">
  <p:cSld name="CUSTOM_2_2">
    <p:spTree>
      <p:nvGrpSpPr>
        <p:cNvPr id="1" name="Shape 77"/>
        <p:cNvGrpSpPr/>
        <p:nvPr/>
      </p:nvGrpSpPr>
      <p:grpSpPr>
        <a:xfrm>
          <a:off x="0" y="0"/>
          <a:ext cx="0" cy="0"/>
          <a:chOff x="0" y="0"/>
          <a:chExt cx="0" cy="0"/>
        </a:xfrm>
      </p:grpSpPr>
      <p:sp>
        <p:nvSpPr>
          <p:cNvPr id="78" name="Google Shape;78;p15"/>
          <p:cNvSpPr txBox="1">
            <a:spLocks noGrp="1"/>
          </p:cNvSpPr>
          <p:nvPr>
            <p:ph type="subTitle" idx="1"/>
          </p:nvPr>
        </p:nvSpPr>
        <p:spPr>
          <a:xfrm>
            <a:off x="6355019" y="2004575"/>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79" name="Google Shape;79;p15"/>
          <p:cNvSpPr txBox="1">
            <a:spLocks noGrp="1"/>
          </p:cNvSpPr>
          <p:nvPr>
            <p:ph type="title"/>
          </p:nvPr>
        </p:nvSpPr>
        <p:spPr>
          <a:xfrm>
            <a:off x="6354987" y="1731325"/>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0" name="Google Shape;80;p15"/>
          <p:cNvSpPr txBox="1">
            <a:spLocks noGrp="1"/>
          </p:cNvSpPr>
          <p:nvPr>
            <p:ph type="title" idx="2"/>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81" name="Google Shape;81;p15"/>
          <p:cNvSpPr txBox="1">
            <a:spLocks noGrp="1"/>
          </p:cNvSpPr>
          <p:nvPr>
            <p:ph type="subTitle" idx="3"/>
          </p:nvPr>
        </p:nvSpPr>
        <p:spPr>
          <a:xfrm>
            <a:off x="6355019" y="3750450"/>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82" name="Google Shape;82;p15"/>
          <p:cNvSpPr txBox="1">
            <a:spLocks noGrp="1"/>
          </p:cNvSpPr>
          <p:nvPr>
            <p:ph type="title" idx="4"/>
          </p:nvPr>
        </p:nvSpPr>
        <p:spPr>
          <a:xfrm>
            <a:off x="6354987" y="347720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3" name="Google Shape;83;p15"/>
          <p:cNvSpPr txBox="1">
            <a:spLocks noGrp="1"/>
          </p:cNvSpPr>
          <p:nvPr>
            <p:ph type="subTitle" idx="5"/>
          </p:nvPr>
        </p:nvSpPr>
        <p:spPr>
          <a:xfrm>
            <a:off x="3915250" y="2004575"/>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84" name="Google Shape;84;p15"/>
          <p:cNvSpPr txBox="1">
            <a:spLocks noGrp="1"/>
          </p:cNvSpPr>
          <p:nvPr>
            <p:ph type="title" idx="6"/>
          </p:nvPr>
        </p:nvSpPr>
        <p:spPr>
          <a:xfrm>
            <a:off x="3915225" y="1731325"/>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5" name="Google Shape;85;p15"/>
          <p:cNvSpPr txBox="1">
            <a:spLocks noGrp="1"/>
          </p:cNvSpPr>
          <p:nvPr>
            <p:ph type="subTitle" idx="7"/>
          </p:nvPr>
        </p:nvSpPr>
        <p:spPr>
          <a:xfrm>
            <a:off x="3915250" y="3750450"/>
            <a:ext cx="2075700" cy="853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86" name="Google Shape;86;p15"/>
          <p:cNvSpPr txBox="1">
            <a:spLocks noGrp="1"/>
          </p:cNvSpPr>
          <p:nvPr>
            <p:ph type="title" idx="8"/>
          </p:nvPr>
        </p:nvSpPr>
        <p:spPr>
          <a:xfrm>
            <a:off x="3915225" y="347720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87" name="Google Shape;87;p15"/>
          <p:cNvSpPr txBox="1">
            <a:spLocks noGrp="1"/>
          </p:cNvSpPr>
          <p:nvPr>
            <p:ph type="title" idx="9" hasCustomPrompt="1"/>
          </p:nvPr>
        </p:nvSpPr>
        <p:spPr>
          <a:xfrm>
            <a:off x="3915240" y="1275325"/>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88" name="Google Shape;88;p15"/>
          <p:cNvSpPr txBox="1">
            <a:spLocks noGrp="1"/>
          </p:cNvSpPr>
          <p:nvPr>
            <p:ph type="title" idx="13" hasCustomPrompt="1"/>
          </p:nvPr>
        </p:nvSpPr>
        <p:spPr>
          <a:xfrm>
            <a:off x="6354990" y="1275325"/>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89" name="Google Shape;89;p15"/>
          <p:cNvSpPr txBox="1">
            <a:spLocks noGrp="1"/>
          </p:cNvSpPr>
          <p:nvPr>
            <p:ph type="title" idx="14" hasCustomPrompt="1"/>
          </p:nvPr>
        </p:nvSpPr>
        <p:spPr>
          <a:xfrm>
            <a:off x="3915240" y="3021200"/>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90" name="Google Shape;90;p15"/>
          <p:cNvSpPr txBox="1">
            <a:spLocks noGrp="1"/>
          </p:cNvSpPr>
          <p:nvPr>
            <p:ph type="title" idx="15" hasCustomPrompt="1"/>
          </p:nvPr>
        </p:nvSpPr>
        <p:spPr>
          <a:xfrm>
            <a:off x="6354990" y="3021200"/>
            <a:ext cx="2075700" cy="4560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2"/>
              </a:buClr>
              <a:buSzPts val="2000"/>
              <a:buNone/>
              <a:defRPr sz="2400">
                <a:solidFill>
                  <a:schemeClr val="lt2"/>
                </a:solidFill>
              </a:defRPr>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r>
              <a:t>xx%</a:t>
            </a:r>
          </a:p>
        </p:txBody>
      </p:sp>
      <p:sp>
        <p:nvSpPr>
          <p:cNvPr id="91" name="Google Shape;91;p15"/>
          <p:cNvSpPr/>
          <p:nvPr/>
        </p:nvSpPr>
        <p:spPr>
          <a:xfrm rot="-5400000" flipH="1">
            <a:off x="317470" y="1887060"/>
            <a:ext cx="737894" cy="1543623"/>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15"/>
          <p:cNvSpPr/>
          <p:nvPr/>
        </p:nvSpPr>
        <p:spPr>
          <a:xfrm rot="10800000" flipH="1">
            <a:off x="1551489" y="-960329"/>
            <a:ext cx="545744" cy="2139329"/>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Номер слайда 5"/>
          <p:cNvSpPr>
            <a:spLocks noGrp="1"/>
          </p:cNvSpPr>
          <p:nvPr>
            <p:ph type="sldNum" sz="quarter" idx="16"/>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three columns">
  <p:cSld name="CUSTOM_2_1">
    <p:spTree>
      <p:nvGrpSpPr>
        <p:cNvPr id="1" name="Shape 93"/>
        <p:cNvGrpSpPr/>
        <p:nvPr/>
      </p:nvGrpSpPr>
      <p:grpSpPr>
        <a:xfrm>
          <a:off x="0" y="0"/>
          <a:ext cx="0" cy="0"/>
          <a:chOff x="0" y="0"/>
          <a:chExt cx="0" cy="0"/>
        </a:xfrm>
      </p:grpSpPr>
      <p:sp>
        <p:nvSpPr>
          <p:cNvPr id="94" name="Google Shape;94;p16"/>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95" name="Google Shape;95;p16"/>
          <p:cNvSpPr txBox="1">
            <a:spLocks noGrp="1"/>
          </p:cNvSpPr>
          <p:nvPr>
            <p:ph type="subTitle" idx="1"/>
          </p:nvPr>
        </p:nvSpPr>
        <p:spPr>
          <a:xfrm>
            <a:off x="713250" y="3299100"/>
            <a:ext cx="2075700" cy="78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96" name="Google Shape;96;p16"/>
          <p:cNvSpPr txBox="1">
            <a:spLocks noGrp="1"/>
          </p:cNvSpPr>
          <p:nvPr>
            <p:ph type="title" idx="2"/>
          </p:nvPr>
        </p:nvSpPr>
        <p:spPr>
          <a:xfrm>
            <a:off x="713225" y="3025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97" name="Google Shape;97;p16"/>
          <p:cNvSpPr txBox="1">
            <a:spLocks noGrp="1"/>
          </p:cNvSpPr>
          <p:nvPr>
            <p:ph type="subTitle" idx="3"/>
          </p:nvPr>
        </p:nvSpPr>
        <p:spPr>
          <a:xfrm>
            <a:off x="3534175" y="1714668"/>
            <a:ext cx="2075700" cy="78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98" name="Google Shape;98;p16"/>
          <p:cNvSpPr txBox="1">
            <a:spLocks noGrp="1"/>
          </p:cNvSpPr>
          <p:nvPr>
            <p:ph type="title" idx="4"/>
          </p:nvPr>
        </p:nvSpPr>
        <p:spPr>
          <a:xfrm>
            <a:off x="3534137" y="1441418"/>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99" name="Google Shape;99;p16"/>
          <p:cNvSpPr txBox="1">
            <a:spLocks noGrp="1"/>
          </p:cNvSpPr>
          <p:nvPr>
            <p:ph type="subTitle" idx="5"/>
          </p:nvPr>
        </p:nvSpPr>
        <p:spPr>
          <a:xfrm>
            <a:off x="6355100" y="3299100"/>
            <a:ext cx="2075700" cy="780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00" name="Google Shape;100;p16"/>
          <p:cNvSpPr txBox="1">
            <a:spLocks noGrp="1"/>
          </p:cNvSpPr>
          <p:nvPr>
            <p:ph type="title" idx="6"/>
          </p:nvPr>
        </p:nvSpPr>
        <p:spPr>
          <a:xfrm>
            <a:off x="6355062" y="3025850"/>
            <a:ext cx="20757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9" name="Номер слайда 5"/>
          <p:cNvSpPr>
            <a:spLocks noGrp="1"/>
          </p:cNvSpPr>
          <p:nvPr>
            <p:ph type="sldNum" sz="quarter" idx="10"/>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three columns 3">
  <p:cSld name="CUSTOM_2_1_2_1">
    <p:spTree>
      <p:nvGrpSpPr>
        <p:cNvPr id="1" name="Shape 121"/>
        <p:cNvGrpSpPr/>
        <p:nvPr/>
      </p:nvGrpSpPr>
      <p:grpSpPr>
        <a:xfrm>
          <a:off x="0" y="0"/>
          <a:ext cx="0" cy="0"/>
          <a:chOff x="0" y="0"/>
          <a:chExt cx="0" cy="0"/>
        </a:xfrm>
      </p:grpSpPr>
      <p:sp>
        <p:nvSpPr>
          <p:cNvPr id="122" name="Google Shape;122;p19"/>
          <p:cNvSpPr txBox="1">
            <a:spLocks noGrp="1"/>
          </p:cNvSpPr>
          <p:nvPr>
            <p:ph type="title"/>
          </p:nvPr>
        </p:nvSpPr>
        <p:spPr>
          <a:xfrm>
            <a:off x="713225" y="539500"/>
            <a:ext cx="7717500" cy="572700"/>
          </a:xfrm>
          <a:prstGeom prst="rect">
            <a:avLst/>
          </a:prstGeom>
        </p:spPr>
        <p:txBody>
          <a:bodyPr spcFirstLastPara="1" wrap="square" lIns="91425" tIns="91425" rIns="91425" bIns="91425" anchor="b"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123" name="Google Shape;123;p19"/>
          <p:cNvSpPr txBox="1">
            <a:spLocks noGrp="1"/>
          </p:cNvSpPr>
          <p:nvPr>
            <p:ph type="subTitle" idx="1"/>
          </p:nvPr>
        </p:nvSpPr>
        <p:spPr>
          <a:xfrm>
            <a:off x="4966800" y="1686450"/>
            <a:ext cx="3249000" cy="668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24" name="Google Shape;124;p19"/>
          <p:cNvSpPr txBox="1">
            <a:spLocks noGrp="1"/>
          </p:cNvSpPr>
          <p:nvPr>
            <p:ph type="title" idx="2"/>
          </p:nvPr>
        </p:nvSpPr>
        <p:spPr>
          <a:xfrm>
            <a:off x="4966750" y="1413200"/>
            <a:ext cx="32490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5" name="Google Shape;125;p19"/>
          <p:cNvSpPr txBox="1">
            <a:spLocks noGrp="1"/>
          </p:cNvSpPr>
          <p:nvPr>
            <p:ph type="subTitle" idx="3"/>
          </p:nvPr>
        </p:nvSpPr>
        <p:spPr>
          <a:xfrm>
            <a:off x="4966800" y="2780400"/>
            <a:ext cx="3249000" cy="668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26" name="Google Shape;126;p19"/>
          <p:cNvSpPr txBox="1">
            <a:spLocks noGrp="1"/>
          </p:cNvSpPr>
          <p:nvPr>
            <p:ph type="title" idx="4"/>
          </p:nvPr>
        </p:nvSpPr>
        <p:spPr>
          <a:xfrm>
            <a:off x="4966750" y="2507150"/>
            <a:ext cx="32490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7" name="Google Shape;127;p19"/>
          <p:cNvSpPr txBox="1">
            <a:spLocks noGrp="1"/>
          </p:cNvSpPr>
          <p:nvPr>
            <p:ph type="subTitle" idx="5"/>
          </p:nvPr>
        </p:nvSpPr>
        <p:spPr>
          <a:xfrm>
            <a:off x="4966800" y="3874350"/>
            <a:ext cx="3249000" cy="668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600"/>
              <a:buNone/>
              <a:defRPr sz="1600"/>
            </a:lvl1pPr>
            <a:lvl2pPr lvl="1" rtl="0">
              <a:spcBef>
                <a:spcPts val="0"/>
              </a:spcBef>
              <a:spcAft>
                <a:spcPts val="0"/>
              </a:spcAft>
              <a:buSzPts val="1600"/>
              <a:buNone/>
              <a:defRPr sz="1600"/>
            </a:lvl2pPr>
            <a:lvl3pPr lvl="2" rtl="0">
              <a:spcBef>
                <a:spcPts val="1600"/>
              </a:spcBef>
              <a:spcAft>
                <a:spcPts val="0"/>
              </a:spcAft>
              <a:buSzPts val="1600"/>
              <a:buNone/>
              <a:defRPr sz="1600"/>
            </a:lvl3pPr>
            <a:lvl4pPr lvl="3" rtl="0">
              <a:spcBef>
                <a:spcPts val="1600"/>
              </a:spcBef>
              <a:spcAft>
                <a:spcPts val="0"/>
              </a:spcAft>
              <a:buSzPts val="1600"/>
              <a:buNone/>
              <a:defRPr sz="1600"/>
            </a:lvl4pPr>
            <a:lvl5pPr lvl="4" rtl="0">
              <a:spcBef>
                <a:spcPts val="1600"/>
              </a:spcBef>
              <a:spcAft>
                <a:spcPts val="0"/>
              </a:spcAft>
              <a:buSzPts val="1600"/>
              <a:buNone/>
              <a:defRPr sz="1600"/>
            </a:lvl5pPr>
            <a:lvl6pPr lvl="5" rtl="0">
              <a:spcBef>
                <a:spcPts val="1600"/>
              </a:spcBef>
              <a:spcAft>
                <a:spcPts val="0"/>
              </a:spcAft>
              <a:buSzPts val="1600"/>
              <a:buNone/>
              <a:defRPr sz="1600"/>
            </a:lvl6pPr>
            <a:lvl7pPr lvl="6" rtl="0">
              <a:spcBef>
                <a:spcPts val="1600"/>
              </a:spcBef>
              <a:spcAft>
                <a:spcPts val="0"/>
              </a:spcAft>
              <a:buSzPts val="1600"/>
              <a:buNone/>
              <a:defRPr sz="1600"/>
            </a:lvl7pPr>
            <a:lvl8pPr lvl="7" rtl="0">
              <a:spcBef>
                <a:spcPts val="1600"/>
              </a:spcBef>
              <a:spcAft>
                <a:spcPts val="0"/>
              </a:spcAft>
              <a:buSzPts val="1600"/>
              <a:buNone/>
              <a:defRPr sz="1600"/>
            </a:lvl8pPr>
            <a:lvl9pPr lvl="8" rtl="0">
              <a:spcBef>
                <a:spcPts val="1600"/>
              </a:spcBef>
              <a:spcAft>
                <a:spcPts val="1600"/>
              </a:spcAft>
              <a:buSzPts val="1600"/>
              <a:buNone/>
              <a:defRPr sz="1600"/>
            </a:lvl9pPr>
          </a:lstStyle>
          <a:p>
            <a:endParaRPr/>
          </a:p>
        </p:txBody>
      </p:sp>
      <p:sp>
        <p:nvSpPr>
          <p:cNvPr id="128" name="Google Shape;128;p19"/>
          <p:cNvSpPr txBox="1">
            <a:spLocks noGrp="1"/>
          </p:cNvSpPr>
          <p:nvPr>
            <p:ph type="title" idx="6"/>
          </p:nvPr>
        </p:nvSpPr>
        <p:spPr>
          <a:xfrm>
            <a:off x="4966750" y="3601100"/>
            <a:ext cx="3249000" cy="427800"/>
          </a:xfrm>
          <a:prstGeom prst="rect">
            <a:avLst/>
          </a:prstGeom>
        </p:spPr>
        <p:txBody>
          <a:bodyPr spcFirstLastPara="1" wrap="square" lIns="91425" tIns="91425" rIns="91425" bIns="91425" anchor="b" anchorCtr="0">
            <a:noAutofit/>
          </a:bodyPr>
          <a:lstStyle>
            <a:lvl1pPr lvl="0" rtl="0">
              <a:spcBef>
                <a:spcPts val="0"/>
              </a:spcBef>
              <a:spcAft>
                <a:spcPts val="0"/>
              </a:spcAft>
              <a:buSzPts val="2000"/>
              <a:buNone/>
              <a:defRPr sz="2200"/>
            </a:lvl1pPr>
            <a:lvl2pPr lvl="1" rtl="0">
              <a:spcBef>
                <a:spcPts val="0"/>
              </a:spcBef>
              <a:spcAft>
                <a:spcPts val="0"/>
              </a:spcAft>
              <a:buSzPts val="2000"/>
              <a:buNone/>
              <a:defRPr sz="2000"/>
            </a:lvl2pPr>
            <a:lvl3pPr lvl="2" rtl="0">
              <a:spcBef>
                <a:spcPts val="0"/>
              </a:spcBef>
              <a:spcAft>
                <a:spcPts val="0"/>
              </a:spcAft>
              <a:buSzPts val="2000"/>
              <a:buNone/>
              <a:defRPr sz="2000"/>
            </a:lvl3pPr>
            <a:lvl4pPr lvl="3" rtl="0">
              <a:spcBef>
                <a:spcPts val="0"/>
              </a:spcBef>
              <a:spcAft>
                <a:spcPts val="0"/>
              </a:spcAft>
              <a:buSzPts val="2000"/>
              <a:buNone/>
              <a:defRPr sz="2000"/>
            </a:lvl4pPr>
            <a:lvl5pPr lvl="4" rtl="0">
              <a:spcBef>
                <a:spcPts val="0"/>
              </a:spcBef>
              <a:spcAft>
                <a:spcPts val="0"/>
              </a:spcAft>
              <a:buSzPts val="2000"/>
              <a:buNone/>
              <a:defRPr sz="2000"/>
            </a:lvl5pPr>
            <a:lvl6pPr lvl="5" rtl="0">
              <a:spcBef>
                <a:spcPts val="0"/>
              </a:spcBef>
              <a:spcAft>
                <a:spcPts val="0"/>
              </a:spcAft>
              <a:buSzPts val="2000"/>
              <a:buNone/>
              <a:defRPr sz="2000"/>
            </a:lvl6pPr>
            <a:lvl7pPr lvl="6" rtl="0">
              <a:spcBef>
                <a:spcPts val="0"/>
              </a:spcBef>
              <a:spcAft>
                <a:spcPts val="0"/>
              </a:spcAft>
              <a:buSzPts val="2000"/>
              <a:buNone/>
              <a:defRPr sz="2000"/>
            </a:lvl7pPr>
            <a:lvl8pPr lvl="7" rtl="0">
              <a:spcBef>
                <a:spcPts val="0"/>
              </a:spcBef>
              <a:spcAft>
                <a:spcPts val="0"/>
              </a:spcAft>
              <a:buSzPts val="2000"/>
              <a:buNone/>
              <a:defRPr sz="2000"/>
            </a:lvl8pPr>
            <a:lvl9pPr lvl="8" rtl="0">
              <a:spcBef>
                <a:spcPts val="0"/>
              </a:spcBef>
              <a:spcAft>
                <a:spcPts val="0"/>
              </a:spcAft>
              <a:buSzPts val="2000"/>
              <a:buNone/>
              <a:defRPr sz="2000"/>
            </a:lvl9pPr>
          </a:lstStyle>
          <a:p>
            <a:endParaRPr/>
          </a:p>
        </p:txBody>
      </p:sp>
      <p:sp>
        <p:nvSpPr>
          <p:cNvPr id="129" name="Google Shape;129;p19"/>
          <p:cNvSpPr/>
          <p:nvPr/>
        </p:nvSpPr>
        <p:spPr>
          <a:xfrm>
            <a:off x="333629" y="2525357"/>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r>
              <a:rPr lang="en"/>
              <a:t>  </a:t>
            </a:r>
            <a:endParaRPr/>
          </a:p>
        </p:txBody>
      </p:sp>
      <p:sp>
        <p:nvSpPr>
          <p:cNvPr id="130" name="Google Shape;130;p19"/>
          <p:cNvSpPr/>
          <p:nvPr/>
        </p:nvSpPr>
        <p:spPr>
          <a:xfrm flipH="1">
            <a:off x="1535980" y="-406948"/>
            <a:ext cx="888238" cy="1676540"/>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Номер слайда 5"/>
          <p:cNvSpPr>
            <a:spLocks noGrp="1"/>
          </p:cNvSpPr>
          <p:nvPr>
            <p:ph type="sldNum" sz="quarter" idx="10"/>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3225" y="539500"/>
            <a:ext cx="7717500" cy="572700"/>
          </a:xfrm>
          <a:prstGeom prst="rect">
            <a:avLst/>
          </a:prstGeom>
          <a:noFill/>
          <a:ln>
            <a:noFill/>
          </a:ln>
        </p:spPr>
        <p:txBody>
          <a:bodyPr spcFirstLastPara="1" wrap="square" lIns="91425" tIns="91425" rIns="91425" bIns="91425" anchor="b" anchorCtr="0">
            <a:noAutofit/>
          </a:bodyPr>
          <a:lstStyle>
            <a:lvl1pPr lvl="0"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1pPr>
            <a:lvl2pPr lvl="1"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2pPr>
            <a:lvl3pPr lvl="2"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3pPr>
            <a:lvl4pPr lvl="3"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4pPr>
            <a:lvl5pPr lvl="4"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5pPr>
            <a:lvl6pPr lvl="5"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6pPr>
            <a:lvl7pPr lvl="6"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7pPr>
            <a:lvl8pPr lvl="7"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8pPr>
            <a:lvl9pPr lvl="8" algn="ctr">
              <a:spcBef>
                <a:spcPts val="0"/>
              </a:spcBef>
              <a:spcAft>
                <a:spcPts val="0"/>
              </a:spcAft>
              <a:buClr>
                <a:schemeClr val="dk1"/>
              </a:buClr>
              <a:buSzPts val="3500"/>
              <a:buFont typeface="Pontano Sans"/>
              <a:buNone/>
              <a:defRPr sz="3500" b="1">
                <a:solidFill>
                  <a:schemeClr val="dk1"/>
                </a:solidFill>
                <a:latin typeface="Pontano Sans"/>
                <a:ea typeface="Pontano Sans"/>
                <a:cs typeface="Pontano Sans"/>
                <a:sym typeface="Pontano Sans"/>
              </a:defRPr>
            </a:lvl9pPr>
          </a:lstStyle>
          <a:p>
            <a:endParaRPr/>
          </a:p>
        </p:txBody>
      </p:sp>
      <p:sp>
        <p:nvSpPr>
          <p:cNvPr id="7" name="Google Shape;7;p1"/>
          <p:cNvSpPr txBox="1">
            <a:spLocks noGrp="1"/>
          </p:cNvSpPr>
          <p:nvPr>
            <p:ph type="body" idx="1"/>
          </p:nvPr>
        </p:nvSpPr>
        <p:spPr>
          <a:xfrm>
            <a:off x="713225" y="1246950"/>
            <a:ext cx="7717500" cy="33570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Pontano Sans"/>
              <a:buChar char="●"/>
              <a:defRPr sz="1800">
                <a:solidFill>
                  <a:schemeClr val="dk1"/>
                </a:solidFill>
                <a:latin typeface="Pontano Sans"/>
                <a:ea typeface="Pontano Sans"/>
                <a:cs typeface="Pontano Sans"/>
                <a:sym typeface="Pontano Sans"/>
              </a:defRPr>
            </a:lvl1pPr>
            <a:lvl2pPr marL="914400" lvl="1"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2pPr>
            <a:lvl3pPr marL="1371600" lvl="2"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3pPr>
            <a:lvl4pPr marL="1828800" lvl="3"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4pPr>
            <a:lvl5pPr marL="2286000" lvl="4"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5pPr>
            <a:lvl6pPr marL="2743200" lvl="5"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6pPr>
            <a:lvl7pPr marL="3200400" lvl="6"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7pPr>
            <a:lvl8pPr marL="3657600" lvl="7" indent="-317500">
              <a:lnSpc>
                <a:spcPct val="115000"/>
              </a:lnSpc>
              <a:spcBef>
                <a:spcPts val="1600"/>
              </a:spcBef>
              <a:spcAft>
                <a:spcPts val="0"/>
              </a:spcAft>
              <a:buClr>
                <a:schemeClr val="dk1"/>
              </a:buClr>
              <a:buSzPts val="1400"/>
              <a:buFont typeface="Pontano Sans"/>
              <a:buChar char="○"/>
              <a:defRPr>
                <a:solidFill>
                  <a:schemeClr val="dk1"/>
                </a:solidFill>
                <a:latin typeface="Pontano Sans"/>
                <a:ea typeface="Pontano Sans"/>
                <a:cs typeface="Pontano Sans"/>
                <a:sym typeface="Pontano Sans"/>
              </a:defRPr>
            </a:lvl8pPr>
            <a:lvl9pPr marL="4114800" lvl="8" indent="-317500">
              <a:lnSpc>
                <a:spcPct val="115000"/>
              </a:lnSpc>
              <a:spcBef>
                <a:spcPts val="1600"/>
              </a:spcBef>
              <a:spcAft>
                <a:spcPts val="1600"/>
              </a:spcAft>
              <a:buClr>
                <a:schemeClr val="dk1"/>
              </a:buClr>
              <a:buSzPts val="1400"/>
              <a:buFont typeface="Pontano Sans"/>
              <a:buChar char="■"/>
              <a:defRPr>
                <a:solidFill>
                  <a:schemeClr val="dk1"/>
                </a:solidFill>
                <a:latin typeface="Pontano Sans"/>
                <a:ea typeface="Pontano Sans"/>
                <a:cs typeface="Pontano Sans"/>
                <a:sym typeface="Pontano Sans"/>
              </a:defRPr>
            </a:lvl9pPr>
          </a:lstStyle>
          <a:p>
            <a:endParaRPr/>
          </a:p>
        </p:txBody>
      </p:sp>
      <p:sp>
        <p:nvSpPr>
          <p:cNvPr id="4"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1A5C7B7D-2D55-48B2-8E0D-D45AE27A3081}" type="slidenum">
              <a:rPr lang="ru-RU" smtClean="0"/>
              <a:pPr/>
              <a:t>‹#›</a:t>
            </a:fld>
            <a:endParaRPr lang="ru-RU"/>
          </a:p>
        </p:txBody>
      </p:sp>
    </p:spTree>
  </p:cSld>
  <p:clrMap bg1="lt1" tx1="dk1" bg2="dk2" tx2="lt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8" r:id="rId5"/>
    <p:sldLayoutId id="2147483659" r:id="rId6"/>
    <p:sldLayoutId id="2147483661" r:id="rId7"/>
    <p:sldLayoutId id="2147483662" r:id="rId8"/>
    <p:sldLayoutId id="2147483665" r:id="rId9"/>
    <p:sldLayoutId id="2147483666" r:id="rId10"/>
    <p:sldLayoutId id="2147483667" r:id="rId11"/>
    <p:sldLayoutId id="2147483668" r:id="rId12"/>
    <p:sldLayoutId id="2147483670" r:id="rId13"/>
    <p:sldLayoutId id="2147483672" r:id="rId14"/>
    <p:sldLayoutId id="2147483674" r:id="rId15"/>
    <p:sldLayoutId id="2147483676" r:id="rId16"/>
    <p:sldLayoutId id="2147483678" r:id="rId17"/>
    <p:sldLayoutId id="2147483679" r:id="rId18"/>
    <p:sldLayoutId id="2147483680" r:id="rId19"/>
    <p:sldLayoutId id="2147483681" r:id="rId20"/>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ru-RU" dirty="0"/>
          </a:p>
        </p:txBody>
      </p:sp>
      <p:sp>
        <p:nvSpPr>
          <p:cNvPr id="5" name="Нижний колонтитул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31C88EF5-CC97-490A-A2CE-D2709158B7B7}"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44"/>
          <p:cNvSpPr txBox="1">
            <a:spLocks noGrp="1"/>
          </p:cNvSpPr>
          <p:nvPr>
            <p:ph type="title"/>
          </p:nvPr>
        </p:nvSpPr>
        <p:spPr>
          <a:xfrm>
            <a:off x="142844" y="-142894"/>
            <a:ext cx="7072362" cy="1214446"/>
          </a:xfrm>
          <a:prstGeom prst="rect">
            <a:avLst/>
          </a:prstGeom>
        </p:spPr>
        <p:txBody>
          <a:bodyPr spcFirstLastPara="1" wrap="square" lIns="91425" tIns="91425" rIns="91425" bIns="91425" anchor="b" anchorCtr="0">
            <a:noAutofit/>
          </a:bodyPr>
          <a:lstStyle/>
          <a:p>
            <a:pPr lvl="0" algn="l"/>
            <a:r>
              <a:rPr lang="ru-RU" sz="1800" b="0" dirty="0" smtClean="0">
                <a:latin typeface="Times New Roman" pitchFamily="18" charset="0"/>
                <a:cs typeface="Times New Roman" pitchFamily="18" charset="0"/>
              </a:rPr>
              <a:t>МУНИЦИПАЛЬНОЕ КАЗЕННОЕ ОБЩЕОБРАЗОВАТЕЛЬНОЕ УЧРЕЖДЕНИЕ «СРЕДНЯЯ ОБЩЕОБРАЗОВАТЕЛЬНАЯ  </a:t>
            </a:r>
            <a:br>
              <a:rPr lang="ru-RU" sz="18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ШКОЛА №1» г. Шумиха</a:t>
            </a:r>
            <a:endParaRPr sz="1800" dirty="0"/>
          </a:p>
        </p:txBody>
      </p:sp>
      <p:sp>
        <p:nvSpPr>
          <p:cNvPr id="459" name="Google Shape;459;p44"/>
          <p:cNvSpPr txBox="1">
            <a:spLocks noGrp="1"/>
          </p:cNvSpPr>
          <p:nvPr>
            <p:ph type="subTitle" idx="1"/>
          </p:nvPr>
        </p:nvSpPr>
        <p:spPr>
          <a:xfrm>
            <a:off x="0" y="1214410"/>
            <a:ext cx="6143667" cy="392909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r>
              <a:rPr lang="ru-RU" sz="1800" dirty="0" smtClean="0">
                <a:latin typeface="Times New Roman" pitchFamily="18" charset="0"/>
                <a:cs typeface="Times New Roman" pitchFamily="18" charset="0"/>
              </a:rPr>
              <a:t>Индивидуальный проект </a:t>
            </a:r>
          </a:p>
          <a:p>
            <a:pPr marL="0" lvl="0" indent="0" algn="ct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r>
              <a:rPr lang="ru-RU" sz="1800" b="1" dirty="0" smtClean="0">
                <a:latin typeface="Times New Roman" pitchFamily="18" charset="0"/>
                <a:cs typeface="Times New Roman" pitchFamily="18" charset="0"/>
              </a:rPr>
              <a:t>Инструкция для выполнения и оформления заданий «С» части ЕГЭ по физике.</a:t>
            </a:r>
          </a:p>
          <a:p>
            <a:pPr marL="0" lvl="0" indent="0" algn="ctr" rtl="0">
              <a:spcBef>
                <a:spcPts val="0"/>
              </a:spcBef>
              <a:spcAft>
                <a:spcPts val="0"/>
              </a:spcAft>
              <a:buNone/>
            </a:pPr>
            <a:endParaRPr lang="ru-RU" sz="1800" b="1" dirty="0" smtClean="0">
              <a:latin typeface="Times New Roman" pitchFamily="18" charset="0"/>
              <a:cs typeface="Times New Roman" pitchFamily="18" charset="0"/>
            </a:endParaRPr>
          </a:p>
          <a:p>
            <a:pPr marL="0" lvl="0" indent="0" algn="r" rtl="0">
              <a:spcBef>
                <a:spcPts val="0"/>
              </a:spcBef>
              <a:spcAft>
                <a:spcPts val="0"/>
              </a:spcAft>
              <a:buNone/>
            </a:pPr>
            <a:r>
              <a:rPr lang="ru-RU" sz="1800" dirty="0" smtClean="0">
                <a:latin typeface="Times New Roman" pitchFamily="18" charset="0"/>
                <a:cs typeface="Times New Roman" pitchFamily="18" charset="0"/>
              </a:rPr>
              <a:t>Выполнила: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Сабитова Арина Асхатовна,</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ученица 11 класса</a:t>
            </a:r>
          </a:p>
          <a:p>
            <a:pPr marL="0" lvl="0" indent="0" algn="r" rtl="0">
              <a:spcBef>
                <a:spcPts val="0"/>
              </a:spcBef>
              <a:spcAft>
                <a:spcPts val="0"/>
              </a:spcAft>
              <a:buNone/>
            </a:pPr>
            <a:r>
              <a:rPr lang="ru-RU" sz="1800" dirty="0" smtClean="0">
                <a:latin typeface="Times New Roman" pitchFamily="18" charset="0"/>
                <a:cs typeface="Times New Roman" pitchFamily="18" charset="0"/>
              </a:rPr>
              <a:t>Классный руководитель:</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Павлова Надежда Петровна</a:t>
            </a:r>
          </a:p>
          <a:p>
            <a:pPr marL="0" lvl="0" indent="0" algn="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endParaRPr lang="ru-RU" sz="1800" dirty="0" smtClean="0">
              <a:latin typeface="Times New Roman" pitchFamily="18" charset="0"/>
              <a:cs typeface="Times New Roman" pitchFamily="18" charset="0"/>
            </a:endParaRPr>
          </a:p>
          <a:p>
            <a:pPr marL="0" lvl="0" indent="0" algn="ctr" rtl="0">
              <a:spcBef>
                <a:spcPts val="0"/>
              </a:spcBef>
              <a:spcAft>
                <a:spcPts val="0"/>
              </a:spcAft>
              <a:buNone/>
            </a:pPr>
            <a:r>
              <a:rPr lang="ru-RU" sz="1800" dirty="0" smtClean="0">
                <a:latin typeface="Times New Roman" pitchFamily="18" charset="0"/>
                <a:cs typeface="Times New Roman" pitchFamily="18" charset="0"/>
              </a:rPr>
              <a:t>г.Шумиха, 2020</a:t>
            </a:r>
          </a:p>
          <a:p>
            <a:pPr marL="0" lvl="0" indent="0" algn="ctr" rtl="0">
              <a:spcBef>
                <a:spcPts val="0"/>
              </a:spcBef>
              <a:spcAft>
                <a:spcPts val="0"/>
              </a:spcAft>
              <a:buNone/>
            </a:pPr>
            <a:endParaRPr lang="ru-RU" b="1" dirty="0" smtClean="0">
              <a:latin typeface="Times New Roman" pitchFamily="18" charset="0"/>
              <a:cs typeface="Times New Roman" pitchFamily="18" charset="0"/>
            </a:endParaRPr>
          </a:p>
          <a:p>
            <a:pPr marL="0" lvl="0" indent="0" algn="ctr" rtl="0">
              <a:spcBef>
                <a:spcPts val="0"/>
              </a:spcBef>
              <a:spcAft>
                <a:spcPts val="0"/>
              </a:spcAft>
              <a:buNone/>
            </a:pPr>
            <a:endParaRPr lang="ru-RU" b="1" dirty="0" smtClean="0">
              <a:latin typeface="Times New Roman" pitchFamily="18" charset="0"/>
              <a:cs typeface="Times New Roman" pitchFamily="18" charset="0"/>
            </a:endParaRPr>
          </a:p>
          <a:p>
            <a:pPr marL="0" lvl="0" indent="0" algn="ctr" rtl="0">
              <a:spcBef>
                <a:spcPts val="0"/>
              </a:spcBef>
              <a:spcAft>
                <a:spcPts val="0"/>
              </a:spcAft>
              <a:buNone/>
            </a:pPr>
            <a:endParaRPr sz="2400" b="1" dirty="0">
              <a:latin typeface="Times New Roman" pitchFamily="18" charset="0"/>
              <a:cs typeface="Times New Roman" pitchFamily="18" charset="0"/>
            </a:endParaRPr>
          </a:p>
        </p:txBody>
      </p:sp>
      <p:grpSp>
        <p:nvGrpSpPr>
          <p:cNvPr id="460" name="Google Shape;460;p44"/>
          <p:cNvGrpSpPr/>
          <p:nvPr/>
        </p:nvGrpSpPr>
        <p:grpSpPr>
          <a:xfrm>
            <a:off x="6247006" y="741560"/>
            <a:ext cx="2175300" cy="3862396"/>
            <a:chOff x="6247006" y="741560"/>
            <a:chExt cx="2175300" cy="3862396"/>
          </a:xfrm>
        </p:grpSpPr>
        <p:sp>
          <p:nvSpPr>
            <p:cNvPr id="461" name="Google Shape;461;p44"/>
            <p:cNvSpPr/>
            <p:nvPr/>
          </p:nvSpPr>
          <p:spPr>
            <a:xfrm>
              <a:off x="6247006" y="4205556"/>
              <a:ext cx="21753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62" name="Google Shape;462;p44"/>
            <p:cNvGrpSpPr/>
            <p:nvPr/>
          </p:nvGrpSpPr>
          <p:grpSpPr>
            <a:xfrm>
              <a:off x="6423572" y="741560"/>
              <a:ext cx="1669767" cy="3406017"/>
              <a:chOff x="1134279" y="597324"/>
              <a:chExt cx="3151692" cy="6428874"/>
            </a:xfrm>
          </p:grpSpPr>
          <p:grpSp>
            <p:nvGrpSpPr>
              <p:cNvPr id="463" name="Google Shape;463;p44"/>
              <p:cNvGrpSpPr/>
              <p:nvPr/>
            </p:nvGrpSpPr>
            <p:grpSpPr>
              <a:xfrm>
                <a:off x="1467768" y="4212565"/>
                <a:ext cx="2818203" cy="2813633"/>
                <a:chOff x="2014033" y="2157728"/>
                <a:chExt cx="851086" cy="849707"/>
              </a:xfrm>
            </p:grpSpPr>
            <p:sp>
              <p:nvSpPr>
                <p:cNvPr id="464" name="Google Shape;464;p44"/>
                <p:cNvSpPr/>
                <p:nvPr/>
              </p:nvSpPr>
              <p:spPr>
                <a:xfrm>
                  <a:off x="2014033" y="2157728"/>
                  <a:ext cx="849707" cy="849707"/>
                </a:xfrm>
                <a:custGeom>
                  <a:avLst/>
                  <a:gdLst/>
                  <a:ahLst/>
                  <a:cxnLst/>
                  <a:rect l="l" t="t" r="r" b="b"/>
                  <a:pathLst>
                    <a:path w="48645" h="48645" extrusionOk="0">
                      <a:moveTo>
                        <a:pt x="24323" y="0"/>
                      </a:moveTo>
                      <a:cubicBezTo>
                        <a:pt x="10934" y="0"/>
                        <a:pt x="1" y="10854"/>
                        <a:pt x="1" y="24322"/>
                      </a:cubicBezTo>
                      <a:cubicBezTo>
                        <a:pt x="1" y="37711"/>
                        <a:pt x="10934" y="48644"/>
                        <a:pt x="24323" y="48644"/>
                      </a:cubicBezTo>
                      <a:cubicBezTo>
                        <a:pt x="37791" y="48644"/>
                        <a:pt x="48645" y="37711"/>
                        <a:pt x="48645" y="24322"/>
                      </a:cubicBezTo>
                      <a:cubicBezTo>
                        <a:pt x="48645" y="10854"/>
                        <a:pt x="37791" y="0"/>
                        <a:pt x="243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5" name="Google Shape;465;p44"/>
                <p:cNvSpPr/>
                <p:nvPr/>
              </p:nvSpPr>
              <p:spPr>
                <a:xfrm>
                  <a:off x="2501149" y="2175719"/>
                  <a:ext cx="337682" cy="292965"/>
                </a:xfrm>
                <a:custGeom>
                  <a:avLst/>
                  <a:gdLst/>
                  <a:ahLst/>
                  <a:cxnLst/>
                  <a:rect l="l" t="t" r="r" b="b"/>
                  <a:pathLst>
                    <a:path w="19332" h="16772" extrusionOk="0">
                      <a:moveTo>
                        <a:pt x="3566" y="0"/>
                      </a:moveTo>
                      <a:cubicBezTo>
                        <a:pt x="2694" y="317"/>
                        <a:pt x="1902" y="713"/>
                        <a:pt x="1189" y="1189"/>
                      </a:cubicBezTo>
                      <a:cubicBezTo>
                        <a:pt x="555" y="1505"/>
                        <a:pt x="80" y="2139"/>
                        <a:pt x="1" y="2931"/>
                      </a:cubicBezTo>
                      <a:cubicBezTo>
                        <a:pt x="1" y="3882"/>
                        <a:pt x="1268" y="4437"/>
                        <a:pt x="2219" y="4674"/>
                      </a:cubicBezTo>
                      <a:lnTo>
                        <a:pt x="7686" y="5942"/>
                      </a:lnTo>
                      <a:cubicBezTo>
                        <a:pt x="8478" y="6100"/>
                        <a:pt x="9191" y="6417"/>
                        <a:pt x="9825" y="6893"/>
                      </a:cubicBezTo>
                      <a:cubicBezTo>
                        <a:pt x="10934" y="7843"/>
                        <a:pt x="10221" y="8794"/>
                        <a:pt x="9191" y="9349"/>
                      </a:cubicBezTo>
                      <a:lnTo>
                        <a:pt x="6022" y="11171"/>
                      </a:lnTo>
                      <a:cubicBezTo>
                        <a:pt x="5309" y="11567"/>
                        <a:pt x="4675" y="12042"/>
                        <a:pt x="4200" y="12676"/>
                      </a:cubicBezTo>
                      <a:cubicBezTo>
                        <a:pt x="3724" y="13389"/>
                        <a:pt x="3804" y="14340"/>
                        <a:pt x="4437" y="14894"/>
                      </a:cubicBezTo>
                      <a:cubicBezTo>
                        <a:pt x="5071" y="15370"/>
                        <a:pt x="6101" y="15053"/>
                        <a:pt x="6814" y="15370"/>
                      </a:cubicBezTo>
                      <a:cubicBezTo>
                        <a:pt x="7606" y="15687"/>
                        <a:pt x="8002" y="16400"/>
                        <a:pt x="8715" y="16637"/>
                      </a:cubicBezTo>
                      <a:cubicBezTo>
                        <a:pt x="8933" y="16731"/>
                        <a:pt x="9148" y="16771"/>
                        <a:pt x="9361" y="16771"/>
                      </a:cubicBezTo>
                      <a:cubicBezTo>
                        <a:pt x="10750" y="16771"/>
                        <a:pt x="12062" y="15051"/>
                        <a:pt x="13542" y="15051"/>
                      </a:cubicBezTo>
                      <a:cubicBezTo>
                        <a:pt x="13570" y="15051"/>
                        <a:pt x="13599" y="15052"/>
                        <a:pt x="13627" y="15053"/>
                      </a:cubicBezTo>
                      <a:cubicBezTo>
                        <a:pt x="14865" y="15126"/>
                        <a:pt x="15835" y="16269"/>
                        <a:pt x="17030" y="16269"/>
                      </a:cubicBezTo>
                      <a:cubicBezTo>
                        <a:pt x="17135" y="16269"/>
                        <a:pt x="17242" y="16261"/>
                        <a:pt x="17351" y="16241"/>
                      </a:cubicBezTo>
                      <a:cubicBezTo>
                        <a:pt x="18143" y="16004"/>
                        <a:pt x="18777" y="15449"/>
                        <a:pt x="19332" y="14815"/>
                      </a:cubicBezTo>
                      <a:cubicBezTo>
                        <a:pt x="16638" y="7685"/>
                        <a:pt x="10855" y="2218"/>
                        <a:pt x="356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6" name="Google Shape;466;p44"/>
                <p:cNvSpPr/>
                <p:nvPr/>
              </p:nvSpPr>
              <p:spPr>
                <a:xfrm>
                  <a:off x="2669990" y="2470483"/>
                  <a:ext cx="195129" cy="448373"/>
                </a:xfrm>
                <a:custGeom>
                  <a:avLst/>
                  <a:gdLst/>
                  <a:ahLst/>
                  <a:cxnLst/>
                  <a:rect l="l" t="t" r="r" b="b"/>
                  <a:pathLst>
                    <a:path w="11171" h="25669" extrusionOk="0">
                      <a:moveTo>
                        <a:pt x="10299" y="0"/>
                      </a:moveTo>
                      <a:lnTo>
                        <a:pt x="3803" y="1426"/>
                      </a:lnTo>
                      <a:cubicBezTo>
                        <a:pt x="2060" y="1743"/>
                        <a:pt x="0" y="2615"/>
                        <a:pt x="79" y="4357"/>
                      </a:cubicBezTo>
                      <a:cubicBezTo>
                        <a:pt x="159" y="4912"/>
                        <a:pt x="396" y="5387"/>
                        <a:pt x="634" y="5942"/>
                      </a:cubicBezTo>
                      <a:cubicBezTo>
                        <a:pt x="1347" y="7685"/>
                        <a:pt x="1822" y="9586"/>
                        <a:pt x="2060" y="11488"/>
                      </a:cubicBezTo>
                      <a:cubicBezTo>
                        <a:pt x="2218" y="12676"/>
                        <a:pt x="2456" y="13864"/>
                        <a:pt x="2615" y="15053"/>
                      </a:cubicBezTo>
                      <a:cubicBezTo>
                        <a:pt x="2931" y="16400"/>
                        <a:pt x="3011" y="17826"/>
                        <a:pt x="2773" y="19173"/>
                      </a:cubicBezTo>
                      <a:cubicBezTo>
                        <a:pt x="2377" y="20836"/>
                        <a:pt x="1189" y="22262"/>
                        <a:pt x="1189" y="24005"/>
                      </a:cubicBezTo>
                      <a:cubicBezTo>
                        <a:pt x="1268" y="24560"/>
                        <a:pt x="1426" y="25114"/>
                        <a:pt x="1664" y="25669"/>
                      </a:cubicBezTo>
                      <a:cubicBezTo>
                        <a:pt x="7685" y="20995"/>
                        <a:pt x="11171" y="13864"/>
                        <a:pt x="11092" y="6338"/>
                      </a:cubicBezTo>
                      <a:cubicBezTo>
                        <a:pt x="11092" y="4199"/>
                        <a:pt x="10854" y="2060"/>
                        <a:pt x="1029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7" name="Google Shape;467;p44"/>
                <p:cNvSpPr/>
                <p:nvPr/>
              </p:nvSpPr>
              <p:spPr>
                <a:xfrm>
                  <a:off x="2014033" y="2233554"/>
                  <a:ext cx="476059" cy="771103"/>
                </a:xfrm>
                <a:custGeom>
                  <a:avLst/>
                  <a:gdLst/>
                  <a:ahLst/>
                  <a:cxnLst/>
                  <a:rect l="l" t="t" r="r" b="b"/>
                  <a:pathLst>
                    <a:path w="27254" h="44145" extrusionOk="0">
                      <a:moveTo>
                        <a:pt x="13935" y="0"/>
                      </a:moveTo>
                      <a:cubicBezTo>
                        <a:pt x="13004" y="0"/>
                        <a:pt x="12034" y="174"/>
                        <a:pt x="11101" y="174"/>
                      </a:cubicBezTo>
                      <a:cubicBezTo>
                        <a:pt x="10776" y="174"/>
                        <a:pt x="10455" y="153"/>
                        <a:pt x="10141" y="96"/>
                      </a:cubicBezTo>
                      <a:cubicBezTo>
                        <a:pt x="6655" y="2631"/>
                        <a:pt x="3883" y="6038"/>
                        <a:pt x="2140" y="9999"/>
                      </a:cubicBezTo>
                      <a:lnTo>
                        <a:pt x="2060" y="11425"/>
                      </a:lnTo>
                      <a:cubicBezTo>
                        <a:pt x="2060" y="12376"/>
                        <a:pt x="1981" y="13326"/>
                        <a:pt x="1664" y="14198"/>
                      </a:cubicBezTo>
                      <a:cubicBezTo>
                        <a:pt x="1347" y="15307"/>
                        <a:pt x="634" y="16258"/>
                        <a:pt x="159" y="17288"/>
                      </a:cubicBezTo>
                      <a:cubicBezTo>
                        <a:pt x="80" y="18159"/>
                        <a:pt x="1" y="19031"/>
                        <a:pt x="80" y="19902"/>
                      </a:cubicBezTo>
                      <a:cubicBezTo>
                        <a:pt x="397" y="20694"/>
                        <a:pt x="1031" y="21407"/>
                        <a:pt x="1823" y="21883"/>
                      </a:cubicBezTo>
                      <a:cubicBezTo>
                        <a:pt x="2932" y="22437"/>
                        <a:pt x="4041" y="22833"/>
                        <a:pt x="5229" y="23150"/>
                      </a:cubicBezTo>
                      <a:cubicBezTo>
                        <a:pt x="5705" y="23230"/>
                        <a:pt x="6180" y="23467"/>
                        <a:pt x="6497" y="23943"/>
                      </a:cubicBezTo>
                      <a:cubicBezTo>
                        <a:pt x="6576" y="24180"/>
                        <a:pt x="6655" y="24576"/>
                        <a:pt x="6576" y="24893"/>
                      </a:cubicBezTo>
                      <a:cubicBezTo>
                        <a:pt x="6576" y="26557"/>
                        <a:pt x="6339" y="28221"/>
                        <a:pt x="5784" y="29805"/>
                      </a:cubicBezTo>
                      <a:cubicBezTo>
                        <a:pt x="5309" y="30994"/>
                        <a:pt x="4675" y="32103"/>
                        <a:pt x="3962" y="33133"/>
                      </a:cubicBezTo>
                      <a:cubicBezTo>
                        <a:pt x="8161" y="39629"/>
                        <a:pt x="15133" y="43670"/>
                        <a:pt x="22817" y="44145"/>
                      </a:cubicBezTo>
                      <a:cubicBezTo>
                        <a:pt x="23055" y="43828"/>
                        <a:pt x="23293" y="43511"/>
                        <a:pt x="23451" y="43115"/>
                      </a:cubicBezTo>
                      <a:cubicBezTo>
                        <a:pt x="23926" y="41768"/>
                        <a:pt x="23530" y="40263"/>
                        <a:pt x="23926" y="38916"/>
                      </a:cubicBezTo>
                      <a:cubicBezTo>
                        <a:pt x="24640" y="36777"/>
                        <a:pt x="27254" y="35272"/>
                        <a:pt x="27175" y="32974"/>
                      </a:cubicBezTo>
                      <a:cubicBezTo>
                        <a:pt x="27095" y="31786"/>
                        <a:pt x="26224" y="30677"/>
                        <a:pt x="26066" y="29409"/>
                      </a:cubicBezTo>
                      <a:cubicBezTo>
                        <a:pt x="25907" y="28221"/>
                        <a:pt x="26382" y="26953"/>
                        <a:pt x="25749" y="25923"/>
                      </a:cubicBezTo>
                      <a:cubicBezTo>
                        <a:pt x="25115" y="24893"/>
                        <a:pt x="23372" y="24893"/>
                        <a:pt x="22184" y="24180"/>
                      </a:cubicBezTo>
                      <a:cubicBezTo>
                        <a:pt x="21391" y="23705"/>
                        <a:pt x="20837" y="22754"/>
                        <a:pt x="19965" y="22437"/>
                      </a:cubicBezTo>
                      <a:cubicBezTo>
                        <a:pt x="19676" y="22326"/>
                        <a:pt x="19374" y="22283"/>
                        <a:pt x="19064" y="22283"/>
                      </a:cubicBezTo>
                      <a:cubicBezTo>
                        <a:pt x="18273" y="22283"/>
                        <a:pt x="17435" y="22561"/>
                        <a:pt x="16638" y="22675"/>
                      </a:cubicBezTo>
                      <a:cubicBezTo>
                        <a:pt x="16235" y="22748"/>
                        <a:pt x="15836" y="22783"/>
                        <a:pt x="15443" y="22783"/>
                      </a:cubicBezTo>
                      <a:cubicBezTo>
                        <a:pt x="14134" y="22783"/>
                        <a:pt x="12883" y="22394"/>
                        <a:pt x="11726" y="21724"/>
                      </a:cubicBezTo>
                      <a:cubicBezTo>
                        <a:pt x="11488" y="21566"/>
                        <a:pt x="11251" y="21328"/>
                        <a:pt x="11092" y="21011"/>
                      </a:cubicBezTo>
                      <a:cubicBezTo>
                        <a:pt x="11013" y="20774"/>
                        <a:pt x="11013" y="20457"/>
                        <a:pt x="11092" y="20140"/>
                      </a:cubicBezTo>
                      <a:cubicBezTo>
                        <a:pt x="11567" y="18476"/>
                        <a:pt x="13152" y="17288"/>
                        <a:pt x="14816" y="16575"/>
                      </a:cubicBezTo>
                      <a:cubicBezTo>
                        <a:pt x="16479" y="16020"/>
                        <a:pt x="18143" y="15307"/>
                        <a:pt x="19648" y="14356"/>
                      </a:cubicBezTo>
                      <a:cubicBezTo>
                        <a:pt x="21074" y="13326"/>
                        <a:pt x="22104" y="11346"/>
                        <a:pt x="21312" y="9761"/>
                      </a:cubicBezTo>
                      <a:cubicBezTo>
                        <a:pt x="20916" y="9048"/>
                        <a:pt x="20282" y="8414"/>
                        <a:pt x="20282" y="7543"/>
                      </a:cubicBezTo>
                      <a:cubicBezTo>
                        <a:pt x="20441" y="6117"/>
                        <a:pt x="22817" y="5800"/>
                        <a:pt x="22976" y="4374"/>
                      </a:cubicBezTo>
                      <a:cubicBezTo>
                        <a:pt x="23055" y="3503"/>
                        <a:pt x="22184" y="2869"/>
                        <a:pt x="21312" y="2631"/>
                      </a:cubicBezTo>
                      <a:cubicBezTo>
                        <a:pt x="20520" y="2393"/>
                        <a:pt x="19569" y="2473"/>
                        <a:pt x="18777" y="2235"/>
                      </a:cubicBezTo>
                      <a:cubicBezTo>
                        <a:pt x="17589" y="1839"/>
                        <a:pt x="16717" y="730"/>
                        <a:pt x="15529" y="254"/>
                      </a:cubicBezTo>
                      <a:cubicBezTo>
                        <a:pt x="15022" y="61"/>
                        <a:pt x="14485" y="0"/>
                        <a:pt x="1393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8" name="Google Shape;468;p44"/>
              <p:cNvGrpSpPr/>
              <p:nvPr/>
            </p:nvGrpSpPr>
            <p:grpSpPr>
              <a:xfrm>
                <a:off x="1134279" y="597324"/>
                <a:ext cx="3123729" cy="5779490"/>
                <a:chOff x="2461925" y="238125"/>
                <a:chExt cx="2535700" cy="4691525"/>
              </a:xfrm>
            </p:grpSpPr>
            <p:grpSp>
              <p:nvGrpSpPr>
                <p:cNvPr id="469" name="Google Shape;469;p44"/>
                <p:cNvGrpSpPr/>
                <p:nvPr/>
              </p:nvGrpSpPr>
              <p:grpSpPr>
                <a:xfrm>
                  <a:off x="2461925" y="238125"/>
                  <a:ext cx="2535700" cy="4691525"/>
                  <a:chOff x="2461925" y="238125"/>
                  <a:chExt cx="2535700" cy="4691525"/>
                </a:xfrm>
              </p:grpSpPr>
              <p:sp>
                <p:nvSpPr>
                  <p:cNvPr id="470" name="Google Shape;470;p44"/>
                  <p:cNvSpPr/>
                  <p:nvPr/>
                </p:nvSpPr>
                <p:spPr>
                  <a:xfrm>
                    <a:off x="3323650" y="277700"/>
                    <a:ext cx="1147400" cy="1920425"/>
                  </a:xfrm>
                  <a:custGeom>
                    <a:avLst/>
                    <a:gdLst/>
                    <a:ahLst/>
                    <a:cxnLst/>
                    <a:rect l="l" t="t" r="r" b="b"/>
                    <a:pathLst>
                      <a:path w="45896" h="76817" extrusionOk="0">
                        <a:moveTo>
                          <a:pt x="22680" y="1"/>
                        </a:moveTo>
                        <a:cubicBezTo>
                          <a:pt x="14479" y="1"/>
                          <a:pt x="3713" y="3746"/>
                          <a:pt x="3116" y="21742"/>
                        </a:cubicBezTo>
                        <a:cubicBezTo>
                          <a:pt x="2455" y="40346"/>
                          <a:pt x="5005" y="43746"/>
                          <a:pt x="2266" y="50262"/>
                        </a:cubicBezTo>
                        <a:cubicBezTo>
                          <a:pt x="0" y="55550"/>
                          <a:pt x="472" y="76042"/>
                          <a:pt x="20776" y="76798"/>
                        </a:cubicBezTo>
                        <a:cubicBezTo>
                          <a:pt x="21141" y="76811"/>
                          <a:pt x="21502" y="76817"/>
                          <a:pt x="21858" y="76817"/>
                        </a:cubicBezTo>
                        <a:cubicBezTo>
                          <a:pt x="37013" y="76817"/>
                          <a:pt x="42878" y="65209"/>
                          <a:pt x="43062" y="58288"/>
                        </a:cubicBezTo>
                        <a:cubicBezTo>
                          <a:pt x="43251" y="51206"/>
                          <a:pt x="40135" y="43746"/>
                          <a:pt x="41929" y="29958"/>
                        </a:cubicBezTo>
                        <a:cubicBezTo>
                          <a:pt x="41929" y="29958"/>
                          <a:pt x="45895" y="2100"/>
                          <a:pt x="25214" y="117"/>
                        </a:cubicBezTo>
                        <a:cubicBezTo>
                          <a:pt x="24409" y="44"/>
                          <a:pt x="23560" y="1"/>
                          <a:pt x="2268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1" name="Google Shape;471;p44"/>
                  <p:cNvSpPr/>
                  <p:nvPr/>
                </p:nvSpPr>
                <p:spPr>
                  <a:xfrm>
                    <a:off x="3434600" y="972350"/>
                    <a:ext cx="488725" cy="979775"/>
                  </a:xfrm>
                  <a:custGeom>
                    <a:avLst/>
                    <a:gdLst/>
                    <a:ahLst/>
                    <a:cxnLst/>
                    <a:rect l="l" t="t" r="r" b="b"/>
                    <a:pathLst>
                      <a:path w="19549" h="39191" extrusionOk="0">
                        <a:moveTo>
                          <a:pt x="0" y="0"/>
                        </a:moveTo>
                        <a:cubicBezTo>
                          <a:pt x="2645" y="7272"/>
                          <a:pt x="3683" y="15015"/>
                          <a:pt x="3211" y="22664"/>
                        </a:cubicBezTo>
                        <a:cubicBezTo>
                          <a:pt x="2078" y="34563"/>
                          <a:pt x="11049" y="39190"/>
                          <a:pt x="11049" y="39190"/>
                        </a:cubicBezTo>
                        <a:lnTo>
                          <a:pt x="19548" y="21437"/>
                        </a:lnTo>
                        <a:lnTo>
                          <a:pt x="13221" y="756"/>
                        </a:lnTo>
                        <a:lnTo>
                          <a:pt x="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2" name="Google Shape;472;p44"/>
                  <p:cNvSpPr/>
                  <p:nvPr/>
                </p:nvSpPr>
                <p:spPr>
                  <a:xfrm>
                    <a:off x="3283500" y="1408225"/>
                    <a:ext cx="1149775" cy="1655875"/>
                  </a:xfrm>
                  <a:custGeom>
                    <a:avLst/>
                    <a:gdLst/>
                    <a:ahLst/>
                    <a:cxnLst/>
                    <a:rect l="l" t="t" r="r" b="b"/>
                    <a:pathLst>
                      <a:path w="45991" h="66235" extrusionOk="0">
                        <a:moveTo>
                          <a:pt x="22782" y="1"/>
                        </a:moveTo>
                        <a:cubicBezTo>
                          <a:pt x="15771" y="1"/>
                          <a:pt x="9157" y="1253"/>
                          <a:pt x="6328" y="3152"/>
                        </a:cubicBezTo>
                        <a:lnTo>
                          <a:pt x="5856" y="3530"/>
                        </a:lnTo>
                        <a:cubicBezTo>
                          <a:pt x="2645" y="5985"/>
                          <a:pt x="662" y="9573"/>
                          <a:pt x="190" y="13634"/>
                        </a:cubicBezTo>
                        <a:cubicBezTo>
                          <a:pt x="1" y="15995"/>
                          <a:pt x="2173" y="18072"/>
                          <a:pt x="2173" y="20150"/>
                        </a:cubicBezTo>
                        <a:cubicBezTo>
                          <a:pt x="2173" y="20244"/>
                          <a:pt x="1700" y="64345"/>
                          <a:pt x="1700" y="64345"/>
                        </a:cubicBezTo>
                        <a:lnTo>
                          <a:pt x="44479" y="66234"/>
                        </a:lnTo>
                        <a:cubicBezTo>
                          <a:pt x="44479" y="66234"/>
                          <a:pt x="44479" y="45836"/>
                          <a:pt x="44290" y="36770"/>
                        </a:cubicBezTo>
                        <a:cubicBezTo>
                          <a:pt x="44007" y="27988"/>
                          <a:pt x="45990" y="19867"/>
                          <a:pt x="45612" y="11084"/>
                        </a:cubicBezTo>
                        <a:cubicBezTo>
                          <a:pt x="45269" y="2960"/>
                          <a:pt x="33557" y="1"/>
                          <a:pt x="2278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3" name="Google Shape;473;p44"/>
                  <p:cNvSpPr/>
                  <p:nvPr/>
                </p:nvSpPr>
                <p:spPr>
                  <a:xfrm>
                    <a:off x="4112175" y="1477575"/>
                    <a:ext cx="722450" cy="1203525"/>
                  </a:xfrm>
                  <a:custGeom>
                    <a:avLst/>
                    <a:gdLst/>
                    <a:ahLst/>
                    <a:cxnLst/>
                    <a:rect l="l" t="t" r="r" b="b"/>
                    <a:pathLst>
                      <a:path w="28898" h="48141" extrusionOk="0">
                        <a:moveTo>
                          <a:pt x="5761" y="0"/>
                        </a:moveTo>
                        <a:lnTo>
                          <a:pt x="0" y="5572"/>
                        </a:lnTo>
                        <a:lnTo>
                          <a:pt x="5761" y="24081"/>
                        </a:lnTo>
                        <a:cubicBezTo>
                          <a:pt x="5761" y="24081"/>
                          <a:pt x="18226" y="43629"/>
                          <a:pt x="23325" y="47028"/>
                        </a:cubicBezTo>
                        <a:cubicBezTo>
                          <a:pt x="24497" y="47831"/>
                          <a:pt x="25425" y="48141"/>
                          <a:pt x="26158" y="48141"/>
                        </a:cubicBezTo>
                        <a:cubicBezTo>
                          <a:pt x="28617" y="48141"/>
                          <a:pt x="28897" y="44668"/>
                          <a:pt x="28897" y="44668"/>
                        </a:cubicBezTo>
                        <a:cubicBezTo>
                          <a:pt x="27764" y="34280"/>
                          <a:pt x="25686" y="28519"/>
                          <a:pt x="18320" y="14637"/>
                        </a:cubicBezTo>
                        <a:cubicBezTo>
                          <a:pt x="10860" y="756"/>
                          <a:pt x="5761" y="0"/>
                          <a:pt x="57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4" name="Google Shape;474;p44"/>
                  <p:cNvSpPr/>
                  <p:nvPr/>
                </p:nvSpPr>
                <p:spPr>
                  <a:xfrm>
                    <a:off x="4178675" y="2398350"/>
                    <a:ext cx="719675" cy="846050"/>
                  </a:xfrm>
                  <a:custGeom>
                    <a:avLst/>
                    <a:gdLst/>
                    <a:ahLst/>
                    <a:cxnLst/>
                    <a:rect l="l" t="t" r="r" b="b"/>
                    <a:pathLst>
                      <a:path w="28787" h="33842" extrusionOk="0">
                        <a:moveTo>
                          <a:pt x="21234" y="1"/>
                        </a:moveTo>
                        <a:cubicBezTo>
                          <a:pt x="18801" y="1"/>
                          <a:pt x="16605" y="2265"/>
                          <a:pt x="16605" y="2265"/>
                        </a:cubicBezTo>
                        <a:cubicBezTo>
                          <a:pt x="16605" y="2265"/>
                          <a:pt x="5178" y="16902"/>
                          <a:pt x="1779" y="26818"/>
                        </a:cubicBezTo>
                        <a:cubicBezTo>
                          <a:pt x="1" y="31918"/>
                          <a:pt x="193" y="33842"/>
                          <a:pt x="1747" y="33842"/>
                        </a:cubicBezTo>
                        <a:cubicBezTo>
                          <a:pt x="3330" y="33842"/>
                          <a:pt x="6325" y="31847"/>
                          <a:pt x="10089" y="29179"/>
                        </a:cubicBezTo>
                        <a:cubicBezTo>
                          <a:pt x="17455" y="23890"/>
                          <a:pt x="28787" y="12558"/>
                          <a:pt x="25859" y="4437"/>
                        </a:cubicBezTo>
                        <a:cubicBezTo>
                          <a:pt x="24607" y="1022"/>
                          <a:pt x="22867" y="1"/>
                          <a:pt x="212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5" name="Google Shape;475;p44"/>
                  <p:cNvSpPr/>
                  <p:nvPr/>
                </p:nvSpPr>
                <p:spPr>
                  <a:xfrm>
                    <a:off x="2870350" y="1477575"/>
                    <a:ext cx="722450" cy="1203525"/>
                  </a:xfrm>
                  <a:custGeom>
                    <a:avLst/>
                    <a:gdLst/>
                    <a:ahLst/>
                    <a:cxnLst/>
                    <a:rect l="l" t="t" r="r" b="b"/>
                    <a:pathLst>
                      <a:path w="28898" h="48141" extrusionOk="0">
                        <a:moveTo>
                          <a:pt x="23137" y="0"/>
                        </a:moveTo>
                        <a:cubicBezTo>
                          <a:pt x="23137" y="0"/>
                          <a:pt x="18038" y="756"/>
                          <a:pt x="10577" y="14637"/>
                        </a:cubicBezTo>
                        <a:cubicBezTo>
                          <a:pt x="3211" y="28519"/>
                          <a:pt x="1134" y="34280"/>
                          <a:pt x="1" y="44668"/>
                        </a:cubicBezTo>
                        <a:cubicBezTo>
                          <a:pt x="1" y="44668"/>
                          <a:pt x="281" y="48141"/>
                          <a:pt x="2696" y="48141"/>
                        </a:cubicBezTo>
                        <a:cubicBezTo>
                          <a:pt x="3417" y="48141"/>
                          <a:pt x="4328" y="47831"/>
                          <a:pt x="5478" y="47028"/>
                        </a:cubicBezTo>
                        <a:cubicBezTo>
                          <a:pt x="10577" y="43629"/>
                          <a:pt x="24459" y="23137"/>
                          <a:pt x="24459" y="23137"/>
                        </a:cubicBezTo>
                        <a:lnTo>
                          <a:pt x="28898" y="5572"/>
                        </a:lnTo>
                        <a:lnTo>
                          <a:pt x="2313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6" name="Google Shape;476;p44"/>
                  <p:cNvSpPr/>
                  <p:nvPr/>
                </p:nvSpPr>
                <p:spPr>
                  <a:xfrm>
                    <a:off x="2804250" y="2398350"/>
                    <a:ext cx="722050" cy="846050"/>
                  </a:xfrm>
                  <a:custGeom>
                    <a:avLst/>
                    <a:gdLst/>
                    <a:ahLst/>
                    <a:cxnLst/>
                    <a:rect l="l" t="t" r="r" b="b"/>
                    <a:pathLst>
                      <a:path w="28882" h="33842" extrusionOk="0">
                        <a:moveTo>
                          <a:pt x="7648" y="1"/>
                        </a:moveTo>
                        <a:cubicBezTo>
                          <a:pt x="6014" y="1"/>
                          <a:pt x="4274" y="1022"/>
                          <a:pt x="3022" y="4437"/>
                        </a:cubicBezTo>
                        <a:cubicBezTo>
                          <a:pt x="0" y="12558"/>
                          <a:pt x="11427" y="23890"/>
                          <a:pt x="18793" y="29179"/>
                        </a:cubicBezTo>
                        <a:cubicBezTo>
                          <a:pt x="22509" y="31847"/>
                          <a:pt x="25504" y="33842"/>
                          <a:pt x="27099" y="33842"/>
                        </a:cubicBezTo>
                        <a:cubicBezTo>
                          <a:pt x="28665" y="33842"/>
                          <a:pt x="28881" y="31918"/>
                          <a:pt x="27103" y="26818"/>
                        </a:cubicBezTo>
                        <a:cubicBezTo>
                          <a:pt x="23609" y="16902"/>
                          <a:pt x="12277" y="2265"/>
                          <a:pt x="12277" y="2265"/>
                        </a:cubicBezTo>
                        <a:cubicBezTo>
                          <a:pt x="12277" y="2265"/>
                          <a:pt x="10080" y="1"/>
                          <a:pt x="76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7" name="Google Shape;477;p44"/>
                  <p:cNvSpPr/>
                  <p:nvPr/>
                </p:nvSpPr>
                <p:spPr>
                  <a:xfrm>
                    <a:off x="3146575" y="2341650"/>
                    <a:ext cx="1400025" cy="885325"/>
                  </a:xfrm>
                  <a:custGeom>
                    <a:avLst/>
                    <a:gdLst/>
                    <a:ahLst/>
                    <a:cxnLst/>
                    <a:rect l="l" t="t" r="r" b="b"/>
                    <a:pathLst>
                      <a:path w="56001" h="35413" extrusionOk="0">
                        <a:moveTo>
                          <a:pt x="4250" y="0"/>
                        </a:moveTo>
                        <a:cubicBezTo>
                          <a:pt x="1889" y="0"/>
                          <a:pt x="0" y="1889"/>
                          <a:pt x="0" y="4250"/>
                        </a:cubicBezTo>
                        <a:lnTo>
                          <a:pt x="0" y="31163"/>
                        </a:lnTo>
                        <a:cubicBezTo>
                          <a:pt x="0" y="33524"/>
                          <a:pt x="1889" y="35413"/>
                          <a:pt x="4250" y="35413"/>
                        </a:cubicBezTo>
                        <a:lnTo>
                          <a:pt x="51750" y="35413"/>
                        </a:lnTo>
                        <a:cubicBezTo>
                          <a:pt x="54111" y="35413"/>
                          <a:pt x="56000" y="33524"/>
                          <a:pt x="56000" y="31163"/>
                        </a:cubicBezTo>
                        <a:lnTo>
                          <a:pt x="56000" y="4250"/>
                        </a:lnTo>
                        <a:cubicBezTo>
                          <a:pt x="56000" y="1889"/>
                          <a:pt x="54111" y="0"/>
                          <a:pt x="5175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8" name="Google Shape;478;p44"/>
                  <p:cNvSpPr/>
                  <p:nvPr/>
                </p:nvSpPr>
                <p:spPr>
                  <a:xfrm>
                    <a:off x="3058400" y="3027075"/>
                    <a:ext cx="1415000" cy="495025"/>
                  </a:xfrm>
                  <a:custGeom>
                    <a:avLst/>
                    <a:gdLst/>
                    <a:ahLst/>
                    <a:cxnLst/>
                    <a:rect l="l" t="t" r="r" b="b"/>
                    <a:pathLst>
                      <a:path w="56600" h="19801" extrusionOk="0">
                        <a:moveTo>
                          <a:pt x="6316" y="0"/>
                        </a:moveTo>
                        <a:cubicBezTo>
                          <a:pt x="1" y="0"/>
                          <a:pt x="29497" y="14418"/>
                          <a:pt x="29497" y="14418"/>
                        </a:cubicBezTo>
                        <a:lnTo>
                          <a:pt x="46778" y="19800"/>
                        </a:lnTo>
                        <a:lnTo>
                          <a:pt x="56600" y="1858"/>
                        </a:lnTo>
                        <a:lnTo>
                          <a:pt x="56600" y="1858"/>
                        </a:lnTo>
                        <a:cubicBezTo>
                          <a:pt x="55750" y="2047"/>
                          <a:pt x="54994" y="2330"/>
                          <a:pt x="54239" y="2897"/>
                        </a:cubicBezTo>
                        <a:cubicBezTo>
                          <a:pt x="50097" y="5687"/>
                          <a:pt x="45773" y="7008"/>
                          <a:pt x="40265" y="7008"/>
                        </a:cubicBezTo>
                        <a:cubicBezTo>
                          <a:pt x="33843" y="7008"/>
                          <a:pt x="25810" y="5213"/>
                          <a:pt x="14576" y="1858"/>
                        </a:cubicBezTo>
                        <a:cubicBezTo>
                          <a:pt x="10139" y="548"/>
                          <a:pt x="7547" y="0"/>
                          <a:pt x="631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9" name="Google Shape;479;p44"/>
                  <p:cNvSpPr/>
                  <p:nvPr/>
                </p:nvSpPr>
                <p:spPr>
                  <a:xfrm>
                    <a:off x="4298675" y="3529150"/>
                    <a:ext cx="679950" cy="355475"/>
                  </a:xfrm>
                  <a:custGeom>
                    <a:avLst/>
                    <a:gdLst/>
                    <a:ahLst/>
                    <a:cxnLst/>
                    <a:rect l="l" t="t" r="r" b="b"/>
                    <a:pathLst>
                      <a:path w="27198" h="14219" extrusionOk="0">
                        <a:moveTo>
                          <a:pt x="4628" y="1"/>
                        </a:moveTo>
                        <a:lnTo>
                          <a:pt x="0" y="6139"/>
                        </a:lnTo>
                        <a:cubicBezTo>
                          <a:pt x="0" y="6139"/>
                          <a:pt x="5666" y="8594"/>
                          <a:pt x="11333" y="11333"/>
                        </a:cubicBezTo>
                        <a:cubicBezTo>
                          <a:pt x="14425" y="12776"/>
                          <a:pt x="18558" y="14219"/>
                          <a:pt x="21752" y="14219"/>
                        </a:cubicBezTo>
                        <a:cubicBezTo>
                          <a:pt x="24409" y="14219"/>
                          <a:pt x="26416" y="13219"/>
                          <a:pt x="26631" y="10388"/>
                        </a:cubicBezTo>
                        <a:cubicBezTo>
                          <a:pt x="27198" y="4250"/>
                          <a:pt x="18415" y="2361"/>
                          <a:pt x="14071" y="1795"/>
                        </a:cubicBezTo>
                        <a:cubicBezTo>
                          <a:pt x="9727" y="1228"/>
                          <a:pt x="4628" y="1"/>
                          <a:pt x="462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0" name="Google Shape;480;p44"/>
                  <p:cNvSpPr/>
                  <p:nvPr/>
                </p:nvSpPr>
                <p:spPr>
                  <a:xfrm>
                    <a:off x="2461925" y="2792675"/>
                    <a:ext cx="2049250" cy="960775"/>
                  </a:xfrm>
                  <a:custGeom>
                    <a:avLst/>
                    <a:gdLst/>
                    <a:ahLst/>
                    <a:cxnLst/>
                    <a:rect l="l" t="t" r="r" b="b"/>
                    <a:pathLst>
                      <a:path w="81970" h="38431" extrusionOk="0">
                        <a:moveTo>
                          <a:pt x="22158" y="0"/>
                        </a:moveTo>
                        <a:cubicBezTo>
                          <a:pt x="20444" y="0"/>
                          <a:pt x="18750" y="176"/>
                          <a:pt x="17093" y="563"/>
                        </a:cubicBezTo>
                        <a:cubicBezTo>
                          <a:pt x="0" y="4434"/>
                          <a:pt x="7650" y="20583"/>
                          <a:pt x="18793" y="25682"/>
                        </a:cubicBezTo>
                        <a:cubicBezTo>
                          <a:pt x="28331" y="30121"/>
                          <a:pt x="49390" y="31159"/>
                          <a:pt x="59116" y="33615"/>
                        </a:cubicBezTo>
                        <a:cubicBezTo>
                          <a:pt x="68938" y="36070"/>
                          <a:pt x="77153" y="38431"/>
                          <a:pt x="77153" y="38431"/>
                        </a:cubicBezTo>
                        <a:lnTo>
                          <a:pt x="81970" y="29460"/>
                        </a:lnTo>
                        <a:cubicBezTo>
                          <a:pt x="81970" y="29460"/>
                          <a:pt x="66199" y="22566"/>
                          <a:pt x="58644" y="16994"/>
                        </a:cubicBezTo>
                        <a:cubicBezTo>
                          <a:pt x="51903" y="12107"/>
                          <a:pt x="36363" y="0"/>
                          <a:pt x="22158" y="0"/>
                        </a:cubicBezTo>
                        <a:close/>
                      </a:path>
                    </a:pathLst>
                  </a:custGeom>
                  <a:solidFill>
                    <a:srgbClr val="1A94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1" name="Google Shape;481;p44"/>
                  <p:cNvSpPr/>
                  <p:nvPr/>
                </p:nvSpPr>
                <p:spPr>
                  <a:xfrm>
                    <a:off x="2461925" y="2792675"/>
                    <a:ext cx="2049250" cy="960775"/>
                  </a:xfrm>
                  <a:custGeom>
                    <a:avLst/>
                    <a:gdLst/>
                    <a:ahLst/>
                    <a:cxnLst/>
                    <a:rect l="l" t="t" r="r" b="b"/>
                    <a:pathLst>
                      <a:path w="81970" h="38431" extrusionOk="0">
                        <a:moveTo>
                          <a:pt x="22158" y="0"/>
                        </a:moveTo>
                        <a:cubicBezTo>
                          <a:pt x="20444" y="0"/>
                          <a:pt x="18750" y="176"/>
                          <a:pt x="17093" y="563"/>
                        </a:cubicBezTo>
                        <a:cubicBezTo>
                          <a:pt x="0" y="4434"/>
                          <a:pt x="7650" y="20583"/>
                          <a:pt x="18793" y="25682"/>
                        </a:cubicBezTo>
                        <a:cubicBezTo>
                          <a:pt x="28331" y="30121"/>
                          <a:pt x="49390" y="31159"/>
                          <a:pt x="59116" y="33615"/>
                        </a:cubicBezTo>
                        <a:cubicBezTo>
                          <a:pt x="68938" y="36070"/>
                          <a:pt x="77153" y="38431"/>
                          <a:pt x="77153" y="38431"/>
                        </a:cubicBezTo>
                        <a:lnTo>
                          <a:pt x="81970" y="29460"/>
                        </a:lnTo>
                        <a:cubicBezTo>
                          <a:pt x="81970" y="29460"/>
                          <a:pt x="66199" y="22566"/>
                          <a:pt x="58644" y="16994"/>
                        </a:cubicBezTo>
                        <a:cubicBezTo>
                          <a:pt x="51903" y="12107"/>
                          <a:pt x="36363" y="0"/>
                          <a:pt x="2215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2" name="Google Shape;482;p44"/>
                  <p:cNvSpPr/>
                  <p:nvPr/>
                </p:nvSpPr>
                <p:spPr>
                  <a:xfrm>
                    <a:off x="3710825" y="1203700"/>
                    <a:ext cx="351775" cy="476925"/>
                  </a:xfrm>
                  <a:custGeom>
                    <a:avLst/>
                    <a:gdLst/>
                    <a:ahLst/>
                    <a:cxnLst/>
                    <a:rect l="l" t="t" r="r" b="b"/>
                    <a:pathLst>
                      <a:path w="14071" h="19077" extrusionOk="0">
                        <a:moveTo>
                          <a:pt x="0" y="1"/>
                        </a:moveTo>
                        <a:lnTo>
                          <a:pt x="0" y="13505"/>
                        </a:lnTo>
                        <a:lnTo>
                          <a:pt x="7272" y="19076"/>
                        </a:lnTo>
                        <a:lnTo>
                          <a:pt x="14071" y="12277"/>
                        </a:lnTo>
                        <a:lnTo>
                          <a:pt x="14071" y="1"/>
                        </a:ln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4"/>
                  <p:cNvSpPr/>
                  <p:nvPr/>
                </p:nvSpPr>
                <p:spPr>
                  <a:xfrm>
                    <a:off x="3472373" y="401004"/>
                    <a:ext cx="816875" cy="1007223"/>
                  </a:xfrm>
                  <a:custGeom>
                    <a:avLst/>
                    <a:gdLst/>
                    <a:ahLst/>
                    <a:cxnLst/>
                    <a:rect l="l" t="t" r="r" b="b"/>
                    <a:pathLst>
                      <a:path w="32675" h="38814" extrusionOk="0">
                        <a:moveTo>
                          <a:pt x="16338" y="1"/>
                        </a:moveTo>
                        <a:cubicBezTo>
                          <a:pt x="7272" y="1"/>
                          <a:pt x="0" y="6045"/>
                          <a:pt x="0" y="16810"/>
                        </a:cubicBezTo>
                        <a:cubicBezTo>
                          <a:pt x="0" y="27481"/>
                          <a:pt x="7272" y="38814"/>
                          <a:pt x="16338" y="38814"/>
                        </a:cubicBezTo>
                        <a:cubicBezTo>
                          <a:pt x="25309" y="38814"/>
                          <a:pt x="32675" y="27481"/>
                          <a:pt x="32675" y="16810"/>
                        </a:cubicBezTo>
                        <a:cubicBezTo>
                          <a:pt x="32675" y="6045"/>
                          <a:pt x="25309" y="1"/>
                          <a:pt x="163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4"/>
                  <p:cNvSpPr/>
                  <p:nvPr/>
                </p:nvSpPr>
                <p:spPr>
                  <a:xfrm>
                    <a:off x="3356700" y="4353100"/>
                    <a:ext cx="571350" cy="576550"/>
                  </a:xfrm>
                  <a:custGeom>
                    <a:avLst/>
                    <a:gdLst/>
                    <a:ahLst/>
                    <a:cxnLst/>
                    <a:rect l="l" t="t" r="r" b="b"/>
                    <a:pathLst>
                      <a:path w="22854" h="23062" extrusionOk="0">
                        <a:moveTo>
                          <a:pt x="15487" y="0"/>
                        </a:moveTo>
                        <a:cubicBezTo>
                          <a:pt x="15487" y="0"/>
                          <a:pt x="12182" y="4061"/>
                          <a:pt x="9066" y="7083"/>
                        </a:cubicBezTo>
                        <a:cubicBezTo>
                          <a:pt x="5949" y="10105"/>
                          <a:pt x="0" y="16904"/>
                          <a:pt x="4155" y="21626"/>
                        </a:cubicBezTo>
                        <a:cubicBezTo>
                          <a:pt x="5059" y="22632"/>
                          <a:pt x="6038" y="23062"/>
                          <a:pt x="7046" y="23062"/>
                        </a:cubicBezTo>
                        <a:cubicBezTo>
                          <a:pt x="10677" y="23062"/>
                          <a:pt x="14687" y="17487"/>
                          <a:pt x="16904" y="13127"/>
                        </a:cubicBezTo>
                        <a:cubicBezTo>
                          <a:pt x="19831" y="7555"/>
                          <a:pt x="22853" y="2172"/>
                          <a:pt x="22853" y="2172"/>
                        </a:cubicBezTo>
                        <a:lnTo>
                          <a:pt x="1548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5" name="Google Shape;485;p44"/>
                  <p:cNvSpPr/>
                  <p:nvPr/>
                </p:nvSpPr>
                <p:spPr>
                  <a:xfrm>
                    <a:off x="3668325" y="2817625"/>
                    <a:ext cx="1329300" cy="1700750"/>
                  </a:xfrm>
                  <a:custGeom>
                    <a:avLst/>
                    <a:gdLst/>
                    <a:ahLst/>
                    <a:cxnLst/>
                    <a:rect l="l" t="t" r="r" b="b"/>
                    <a:pathLst>
                      <a:path w="53172" h="68030" extrusionOk="0">
                        <a:moveTo>
                          <a:pt x="41308" y="1"/>
                        </a:moveTo>
                        <a:cubicBezTo>
                          <a:pt x="39370" y="1"/>
                          <a:pt x="37126" y="505"/>
                          <a:pt x="34563" y="1642"/>
                        </a:cubicBezTo>
                        <a:cubicBezTo>
                          <a:pt x="20115" y="8064"/>
                          <a:pt x="13882" y="30822"/>
                          <a:pt x="11144" y="39794"/>
                        </a:cubicBezTo>
                        <a:cubicBezTo>
                          <a:pt x="8405" y="48765"/>
                          <a:pt x="0" y="63780"/>
                          <a:pt x="0" y="63780"/>
                        </a:cubicBezTo>
                        <a:lnTo>
                          <a:pt x="9255" y="68030"/>
                        </a:lnTo>
                        <a:cubicBezTo>
                          <a:pt x="9255" y="68030"/>
                          <a:pt x="14354" y="61230"/>
                          <a:pt x="20682" y="53392"/>
                        </a:cubicBezTo>
                        <a:cubicBezTo>
                          <a:pt x="27009" y="45649"/>
                          <a:pt x="43251" y="32239"/>
                          <a:pt x="48256" y="22890"/>
                        </a:cubicBezTo>
                        <a:cubicBezTo>
                          <a:pt x="53171" y="13774"/>
                          <a:pt x="51432" y="1"/>
                          <a:pt x="4130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6" name="Google Shape;486;p44"/>
                  <p:cNvSpPr/>
                  <p:nvPr/>
                </p:nvSpPr>
                <p:spPr>
                  <a:xfrm>
                    <a:off x="3571525" y="1449225"/>
                    <a:ext cx="552200" cy="467475"/>
                  </a:xfrm>
                  <a:custGeom>
                    <a:avLst/>
                    <a:gdLst/>
                    <a:ahLst/>
                    <a:cxnLst/>
                    <a:rect l="l" t="t" r="r" b="b"/>
                    <a:pathLst>
                      <a:path w="22088" h="18699" extrusionOk="0">
                        <a:moveTo>
                          <a:pt x="5100" y="1"/>
                        </a:moveTo>
                        <a:lnTo>
                          <a:pt x="1" y="11994"/>
                        </a:lnTo>
                        <a:lnTo>
                          <a:pt x="10388" y="18699"/>
                        </a:lnTo>
                        <a:lnTo>
                          <a:pt x="20304" y="11994"/>
                        </a:lnTo>
                        <a:cubicBezTo>
                          <a:pt x="20304" y="11994"/>
                          <a:pt x="22088" y="271"/>
                          <a:pt x="20016" y="271"/>
                        </a:cubicBezTo>
                        <a:cubicBezTo>
                          <a:pt x="19903" y="271"/>
                          <a:pt x="19779" y="306"/>
                          <a:pt x="19643" y="379"/>
                        </a:cubicBezTo>
                        <a:cubicBezTo>
                          <a:pt x="16768" y="1936"/>
                          <a:pt x="14255" y="2467"/>
                          <a:pt x="12162" y="2467"/>
                        </a:cubicBezTo>
                        <a:cubicBezTo>
                          <a:pt x="7655" y="2467"/>
                          <a:pt x="5100" y="1"/>
                          <a:pt x="510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7" name="Google Shape;487;p44"/>
                  <p:cNvSpPr/>
                  <p:nvPr/>
                </p:nvSpPr>
                <p:spPr>
                  <a:xfrm>
                    <a:off x="3432250" y="338725"/>
                    <a:ext cx="868800" cy="468375"/>
                  </a:xfrm>
                  <a:custGeom>
                    <a:avLst/>
                    <a:gdLst/>
                    <a:ahLst/>
                    <a:cxnLst/>
                    <a:rect l="l" t="t" r="r" b="b"/>
                    <a:pathLst>
                      <a:path w="34752" h="18735" extrusionOk="0">
                        <a:moveTo>
                          <a:pt x="17675" y="0"/>
                        </a:moveTo>
                        <a:cubicBezTo>
                          <a:pt x="13198" y="0"/>
                          <a:pt x="9349" y="698"/>
                          <a:pt x="9349" y="698"/>
                        </a:cubicBezTo>
                        <a:cubicBezTo>
                          <a:pt x="9349" y="698"/>
                          <a:pt x="0" y="7591"/>
                          <a:pt x="2455" y="18735"/>
                        </a:cubicBezTo>
                        <a:lnTo>
                          <a:pt x="6988" y="18735"/>
                        </a:lnTo>
                        <a:lnTo>
                          <a:pt x="7744" y="15429"/>
                        </a:lnTo>
                        <a:lnTo>
                          <a:pt x="8877" y="18735"/>
                        </a:lnTo>
                        <a:lnTo>
                          <a:pt x="10293" y="18735"/>
                        </a:lnTo>
                        <a:lnTo>
                          <a:pt x="10954" y="12030"/>
                        </a:lnTo>
                        <a:lnTo>
                          <a:pt x="12088" y="18735"/>
                        </a:lnTo>
                        <a:lnTo>
                          <a:pt x="28519" y="18735"/>
                        </a:lnTo>
                        <a:lnTo>
                          <a:pt x="28991" y="11841"/>
                        </a:lnTo>
                        <a:lnTo>
                          <a:pt x="30313" y="18735"/>
                        </a:lnTo>
                        <a:lnTo>
                          <a:pt x="33241" y="18735"/>
                        </a:lnTo>
                        <a:cubicBezTo>
                          <a:pt x="33241" y="18735"/>
                          <a:pt x="34752" y="10047"/>
                          <a:pt x="30125" y="3908"/>
                        </a:cubicBezTo>
                        <a:cubicBezTo>
                          <a:pt x="27756" y="767"/>
                          <a:pt x="22370" y="0"/>
                          <a:pt x="1767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8" name="Google Shape;488;p44"/>
                  <p:cNvSpPr/>
                  <p:nvPr/>
                </p:nvSpPr>
                <p:spPr>
                  <a:xfrm>
                    <a:off x="3434600" y="667800"/>
                    <a:ext cx="49600" cy="391925"/>
                  </a:xfrm>
                  <a:custGeom>
                    <a:avLst/>
                    <a:gdLst/>
                    <a:ahLst/>
                    <a:cxnLst/>
                    <a:rect l="l" t="t" r="r" b="b"/>
                    <a:pathLst>
                      <a:path w="1984" h="15677" extrusionOk="0">
                        <a:moveTo>
                          <a:pt x="945" y="0"/>
                        </a:moveTo>
                        <a:cubicBezTo>
                          <a:pt x="378" y="0"/>
                          <a:pt x="0" y="378"/>
                          <a:pt x="0" y="850"/>
                        </a:cubicBezTo>
                        <a:lnTo>
                          <a:pt x="0" y="14732"/>
                        </a:lnTo>
                        <a:cubicBezTo>
                          <a:pt x="0" y="15298"/>
                          <a:pt x="378" y="15676"/>
                          <a:pt x="945" y="15676"/>
                        </a:cubicBezTo>
                        <a:lnTo>
                          <a:pt x="1039" y="15676"/>
                        </a:lnTo>
                        <a:cubicBezTo>
                          <a:pt x="1511" y="15676"/>
                          <a:pt x="1984" y="15298"/>
                          <a:pt x="1984" y="14732"/>
                        </a:cubicBezTo>
                        <a:lnTo>
                          <a:pt x="1984" y="850"/>
                        </a:lnTo>
                        <a:cubicBezTo>
                          <a:pt x="1984" y="378"/>
                          <a:pt x="1511" y="0"/>
                          <a:pt x="103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9" name="Google Shape;489;p44"/>
                  <p:cNvSpPr/>
                  <p:nvPr/>
                </p:nvSpPr>
                <p:spPr>
                  <a:xfrm>
                    <a:off x="3342525" y="705575"/>
                    <a:ext cx="92100" cy="311650"/>
                  </a:xfrm>
                  <a:custGeom>
                    <a:avLst/>
                    <a:gdLst/>
                    <a:ahLst/>
                    <a:cxnLst/>
                    <a:rect l="l" t="t" r="r" b="b"/>
                    <a:pathLst>
                      <a:path w="3684" h="12466" extrusionOk="0">
                        <a:moveTo>
                          <a:pt x="3400" y="0"/>
                        </a:moveTo>
                        <a:cubicBezTo>
                          <a:pt x="1511" y="0"/>
                          <a:pt x="1" y="1511"/>
                          <a:pt x="1" y="3400"/>
                        </a:cubicBezTo>
                        <a:lnTo>
                          <a:pt x="1" y="9066"/>
                        </a:lnTo>
                        <a:cubicBezTo>
                          <a:pt x="1" y="10860"/>
                          <a:pt x="1511" y="12465"/>
                          <a:pt x="3400" y="12465"/>
                        </a:cubicBezTo>
                        <a:lnTo>
                          <a:pt x="3683" y="12465"/>
                        </a:lnTo>
                        <a:lnTo>
                          <a:pt x="368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4"/>
                  <p:cNvSpPr/>
                  <p:nvPr/>
                </p:nvSpPr>
                <p:spPr>
                  <a:xfrm>
                    <a:off x="4270350" y="665425"/>
                    <a:ext cx="47225" cy="394300"/>
                  </a:xfrm>
                  <a:custGeom>
                    <a:avLst/>
                    <a:gdLst/>
                    <a:ahLst/>
                    <a:cxnLst/>
                    <a:rect l="l" t="t" r="r" b="b"/>
                    <a:pathLst>
                      <a:path w="1889" h="15772" extrusionOk="0">
                        <a:moveTo>
                          <a:pt x="850" y="1"/>
                        </a:moveTo>
                        <a:cubicBezTo>
                          <a:pt x="378" y="1"/>
                          <a:pt x="0" y="473"/>
                          <a:pt x="0" y="945"/>
                        </a:cubicBezTo>
                        <a:lnTo>
                          <a:pt x="0" y="14827"/>
                        </a:lnTo>
                        <a:cubicBezTo>
                          <a:pt x="0" y="15393"/>
                          <a:pt x="378" y="15771"/>
                          <a:pt x="850" y="15771"/>
                        </a:cubicBezTo>
                        <a:lnTo>
                          <a:pt x="1039" y="15771"/>
                        </a:lnTo>
                        <a:cubicBezTo>
                          <a:pt x="1511" y="15771"/>
                          <a:pt x="1889" y="15393"/>
                          <a:pt x="1889" y="14827"/>
                        </a:cubicBezTo>
                        <a:lnTo>
                          <a:pt x="1889" y="945"/>
                        </a:lnTo>
                        <a:cubicBezTo>
                          <a:pt x="1889" y="473"/>
                          <a:pt x="1511" y="1"/>
                          <a:pt x="103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4"/>
                  <p:cNvSpPr/>
                  <p:nvPr/>
                </p:nvSpPr>
                <p:spPr>
                  <a:xfrm>
                    <a:off x="4317550" y="705575"/>
                    <a:ext cx="89750" cy="311650"/>
                  </a:xfrm>
                  <a:custGeom>
                    <a:avLst/>
                    <a:gdLst/>
                    <a:ahLst/>
                    <a:cxnLst/>
                    <a:rect l="l" t="t" r="r" b="b"/>
                    <a:pathLst>
                      <a:path w="3590" h="12466" extrusionOk="0">
                        <a:moveTo>
                          <a:pt x="1" y="0"/>
                        </a:moveTo>
                        <a:lnTo>
                          <a:pt x="1" y="12465"/>
                        </a:lnTo>
                        <a:lnTo>
                          <a:pt x="190" y="12465"/>
                        </a:lnTo>
                        <a:cubicBezTo>
                          <a:pt x="2078" y="12465"/>
                          <a:pt x="3589" y="10954"/>
                          <a:pt x="3589" y="9066"/>
                        </a:cubicBezTo>
                        <a:lnTo>
                          <a:pt x="3589" y="3305"/>
                        </a:lnTo>
                        <a:cubicBezTo>
                          <a:pt x="3589" y="1511"/>
                          <a:pt x="2078" y="0"/>
                          <a:pt x="1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2" name="Google Shape;492;p44"/>
                  <p:cNvSpPr/>
                  <p:nvPr/>
                </p:nvSpPr>
                <p:spPr>
                  <a:xfrm>
                    <a:off x="3377950" y="238125"/>
                    <a:ext cx="993925" cy="623275"/>
                  </a:xfrm>
                  <a:custGeom>
                    <a:avLst/>
                    <a:gdLst/>
                    <a:ahLst/>
                    <a:cxnLst/>
                    <a:rect l="l" t="t" r="r" b="b"/>
                    <a:pathLst>
                      <a:path w="39757" h="24931" extrusionOk="0">
                        <a:moveTo>
                          <a:pt x="19926" y="0"/>
                        </a:moveTo>
                        <a:cubicBezTo>
                          <a:pt x="8971" y="0"/>
                          <a:pt x="0" y="9538"/>
                          <a:pt x="0" y="21248"/>
                        </a:cubicBezTo>
                        <a:lnTo>
                          <a:pt x="0" y="24931"/>
                        </a:lnTo>
                        <a:lnTo>
                          <a:pt x="1605" y="24931"/>
                        </a:lnTo>
                        <a:lnTo>
                          <a:pt x="1605" y="21248"/>
                        </a:lnTo>
                        <a:cubicBezTo>
                          <a:pt x="1605" y="10388"/>
                          <a:pt x="9821" y="1511"/>
                          <a:pt x="19831" y="1511"/>
                        </a:cubicBezTo>
                        <a:cubicBezTo>
                          <a:pt x="29936" y="1511"/>
                          <a:pt x="38152" y="10388"/>
                          <a:pt x="38152" y="21248"/>
                        </a:cubicBezTo>
                        <a:lnTo>
                          <a:pt x="38152" y="22003"/>
                        </a:lnTo>
                        <a:lnTo>
                          <a:pt x="39757" y="22003"/>
                        </a:lnTo>
                        <a:lnTo>
                          <a:pt x="39757" y="21248"/>
                        </a:lnTo>
                        <a:cubicBezTo>
                          <a:pt x="39757" y="9538"/>
                          <a:pt x="30880" y="0"/>
                          <a:pt x="19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3" name="Google Shape;493;p44"/>
                  <p:cNvSpPr/>
                  <p:nvPr/>
                </p:nvSpPr>
                <p:spPr>
                  <a:xfrm>
                    <a:off x="4034250" y="1026650"/>
                    <a:ext cx="417900" cy="1109625"/>
                  </a:xfrm>
                  <a:custGeom>
                    <a:avLst/>
                    <a:gdLst/>
                    <a:ahLst/>
                    <a:cxnLst/>
                    <a:rect l="l" t="t" r="r" b="b"/>
                    <a:pathLst>
                      <a:path w="16716" h="44385" extrusionOk="0">
                        <a:moveTo>
                          <a:pt x="12088" y="0"/>
                        </a:moveTo>
                        <a:lnTo>
                          <a:pt x="1984" y="12654"/>
                        </a:lnTo>
                        <a:cubicBezTo>
                          <a:pt x="1984" y="12654"/>
                          <a:pt x="1" y="15676"/>
                          <a:pt x="2078" y="23137"/>
                        </a:cubicBezTo>
                        <a:cubicBezTo>
                          <a:pt x="3589" y="28803"/>
                          <a:pt x="9728" y="34846"/>
                          <a:pt x="6233" y="44384"/>
                        </a:cubicBezTo>
                        <a:cubicBezTo>
                          <a:pt x="6233" y="44384"/>
                          <a:pt x="16716" y="31069"/>
                          <a:pt x="13788" y="19170"/>
                        </a:cubicBezTo>
                        <a:cubicBezTo>
                          <a:pt x="10672" y="7083"/>
                          <a:pt x="12088" y="1"/>
                          <a:pt x="1208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94" name="Google Shape;494;p44"/>
                <p:cNvSpPr/>
                <p:nvPr/>
              </p:nvSpPr>
              <p:spPr>
                <a:xfrm>
                  <a:off x="3735275" y="2669075"/>
                  <a:ext cx="204900" cy="204900"/>
                </a:xfrm>
                <a:prstGeom prst="ellipse">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95" name="Google Shape;495;p44"/>
              <p:cNvGrpSpPr/>
              <p:nvPr/>
            </p:nvGrpSpPr>
            <p:grpSpPr>
              <a:xfrm>
                <a:off x="2577992" y="1267750"/>
                <a:ext cx="584454" cy="663248"/>
                <a:chOff x="6695895" y="2292936"/>
                <a:chExt cx="372833" cy="426334"/>
              </a:xfrm>
            </p:grpSpPr>
            <p:sp>
              <p:nvSpPr>
                <p:cNvPr id="496" name="Google Shape;496;p44"/>
                <p:cNvSpPr/>
                <p:nvPr/>
              </p:nvSpPr>
              <p:spPr>
                <a:xfrm>
                  <a:off x="6729711" y="2380100"/>
                  <a:ext cx="60152" cy="73779"/>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7" name="Google Shape;497;p44"/>
                <p:cNvSpPr/>
                <p:nvPr/>
              </p:nvSpPr>
              <p:spPr>
                <a:xfrm>
                  <a:off x="6967528" y="2380100"/>
                  <a:ext cx="60152" cy="73779"/>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8" name="Google Shape;498;p44"/>
                <p:cNvSpPr/>
                <p:nvPr/>
              </p:nvSpPr>
              <p:spPr>
                <a:xfrm>
                  <a:off x="6827679" y="2426632"/>
                  <a:ext cx="57233" cy="191426"/>
                </a:xfrm>
                <a:custGeom>
                  <a:avLst/>
                  <a:gdLst/>
                  <a:ahLst/>
                  <a:cxnLst/>
                  <a:rect l="l" t="t" r="r" b="b"/>
                  <a:pathLst>
                    <a:path w="3528" h="18327" fill="none" extrusionOk="0">
                      <a:moveTo>
                        <a:pt x="2946" y="0"/>
                      </a:moveTo>
                      <a:lnTo>
                        <a:pt x="0" y="18326"/>
                      </a:lnTo>
                      <a:lnTo>
                        <a:pt x="3527" y="18326"/>
                      </a:lnTo>
                    </a:path>
                  </a:pathLst>
                </a:custGeom>
                <a:solidFill>
                  <a:schemeClr val="accent2"/>
                </a:solidFill>
                <a:ln w="9525" cap="flat" cmpd="sng">
                  <a:solidFill>
                    <a:schemeClr val="accen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9" name="Google Shape;499;p44"/>
                <p:cNvSpPr/>
                <p:nvPr/>
              </p:nvSpPr>
              <p:spPr>
                <a:xfrm>
                  <a:off x="6996537" y="2301755"/>
                  <a:ext cx="72192" cy="65775"/>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0" name="Google Shape;500;p44"/>
                <p:cNvSpPr/>
                <p:nvPr/>
              </p:nvSpPr>
              <p:spPr>
                <a:xfrm>
                  <a:off x="6695895" y="2292936"/>
                  <a:ext cx="72985" cy="59359"/>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1" name="Google Shape;501;p44"/>
                <p:cNvSpPr/>
                <p:nvPr/>
              </p:nvSpPr>
              <p:spPr>
                <a:xfrm>
                  <a:off x="6842400" y="2682957"/>
                  <a:ext cx="60156" cy="36312"/>
                </a:xfrm>
                <a:custGeom>
                  <a:avLst/>
                  <a:gdLst/>
                  <a:ahLst/>
                  <a:cxnLst/>
                  <a:rect l="l" t="t" r="r" b="b"/>
                  <a:pathLst>
                    <a:path w="2110" h="1274" fill="none" extrusionOk="0">
                      <a:moveTo>
                        <a:pt x="2110" y="1"/>
                      </a:moveTo>
                      <a:cubicBezTo>
                        <a:pt x="1819" y="1128"/>
                        <a:pt x="437" y="1274"/>
                        <a:pt x="1" y="1"/>
                      </a:cubicBezTo>
                    </a:path>
                  </a:pathLst>
                </a:custGeom>
                <a:solidFill>
                  <a:schemeClr val="accent2"/>
                </a:solidFill>
                <a:ln w="11825" cap="flat" cmpd="sng">
                  <a:solidFill>
                    <a:schemeClr val="accen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710"/>
        <p:cNvGrpSpPr/>
        <p:nvPr/>
      </p:nvGrpSpPr>
      <p:grpSpPr>
        <a:xfrm>
          <a:off x="0" y="0"/>
          <a:ext cx="0" cy="0"/>
          <a:chOff x="0" y="0"/>
          <a:chExt cx="0" cy="0"/>
        </a:xfrm>
      </p:grpSpPr>
      <p:sp>
        <p:nvSpPr>
          <p:cNvPr id="1748" name="Google Shape;1748;p66"/>
          <p:cNvSpPr txBox="1">
            <a:spLocks noGrp="1"/>
          </p:cNvSpPr>
          <p:nvPr>
            <p:ph type="title"/>
          </p:nvPr>
        </p:nvSpPr>
        <p:spPr>
          <a:xfrm>
            <a:off x="642910" y="142858"/>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sz="1800" b="0" dirty="0" smtClean="0">
                <a:latin typeface="Times New Roman" pitchFamily="18" charset="0"/>
                <a:cs typeface="Times New Roman" pitchFamily="18" charset="0"/>
              </a:rPr>
              <a:t>Пример решения задачи из «С» части</a:t>
            </a:r>
            <a:endParaRPr sz="1800" b="0" dirty="0">
              <a:latin typeface="Times New Roman" pitchFamily="18" charset="0"/>
              <a:cs typeface="Times New Roman" pitchFamily="18" charset="0"/>
            </a:endParaRPr>
          </a:p>
        </p:txBody>
      </p:sp>
      <p:sp>
        <p:nvSpPr>
          <p:cNvPr id="65" name="Прямоугольник 64"/>
          <p:cNvSpPr/>
          <p:nvPr/>
        </p:nvSpPr>
        <p:spPr>
          <a:xfrm>
            <a:off x="4214810" y="714362"/>
            <a:ext cx="4214842" cy="1754326"/>
          </a:xfrm>
          <a:prstGeom prst="rect">
            <a:avLst/>
          </a:prstGeom>
        </p:spPr>
        <p:txBody>
          <a:bodyPr wrap="square">
            <a:spAutoFit/>
          </a:bodyPr>
          <a:lstStyle/>
          <a:p>
            <a:pPr algn="just"/>
            <a:r>
              <a:rPr lang="ru-RU" sz="1800" dirty="0" smtClean="0">
                <a:solidFill>
                  <a:schemeClr val="tx1"/>
                </a:solidFill>
                <a:latin typeface="Times New Roman" pitchFamily="18" charset="0"/>
                <a:cs typeface="Times New Roman" pitchFamily="18" charset="0"/>
              </a:rPr>
              <a:t>В длинном и широком спортивном зале с высотой потолка </a:t>
            </a:r>
            <a:r>
              <a:rPr lang="en-US" sz="1800" dirty="0" smtClean="0">
                <a:solidFill>
                  <a:schemeClr val="tx1"/>
                </a:solidFill>
                <a:latin typeface="Times New Roman" pitchFamily="18" charset="0"/>
                <a:cs typeface="Times New Roman" pitchFamily="18" charset="0"/>
              </a:rPr>
              <a:t>H = 1</a:t>
            </a:r>
            <a:r>
              <a:rPr lang="ru-RU" sz="1800" dirty="0" smtClean="0">
                <a:solidFill>
                  <a:schemeClr val="tx1"/>
                </a:solidFill>
                <a:latin typeface="Times New Roman" pitchFamily="18" charset="0"/>
                <a:cs typeface="Times New Roman" pitchFamily="18" charset="0"/>
              </a:rPr>
              <a:t>0 м баскетболист бросает мяч товарищу по команде с начальной скоростью </a:t>
            </a:r>
            <a:r>
              <a:rPr lang="en-US" sz="1800" dirty="0" smtClean="0">
                <a:solidFill>
                  <a:schemeClr val="tx1"/>
                </a:solidFill>
                <a:latin typeface="Times New Roman" pitchFamily="18" charset="0"/>
                <a:cs typeface="Times New Roman" pitchFamily="18" charset="0"/>
              </a:rPr>
              <a:t>V = </a:t>
            </a:r>
            <a:r>
              <a:rPr lang="ru-RU" sz="1800" dirty="0" smtClean="0">
                <a:solidFill>
                  <a:schemeClr val="tx1"/>
                </a:solidFill>
                <a:latin typeface="Times New Roman" pitchFamily="18" charset="0"/>
                <a:cs typeface="Times New Roman" pitchFamily="18" charset="0"/>
              </a:rPr>
              <a:t>20 м/с. Какова может быть максимальная дальность его передачи по горизонтали?</a:t>
            </a:r>
            <a:endParaRPr lang="ru-RU" sz="1800" dirty="0">
              <a:solidFill>
                <a:schemeClr val="tx1"/>
              </a:solidFill>
              <a:latin typeface="Times New Roman" pitchFamily="18" charset="0"/>
              <a:cs typeface="Times New Roman" pitchFamily="18" charset="0"/>
            </a:endParaRPr>
          </a:p>
        </p:txBody>
      </p:sp>
      <p:sp>
        <p:nvSpPr>
          <p:cNvPr id="66" name="Прямоугольник 65"/>
          <p:cNvSpPr/>
          <p:nvPr/>
        </p:nvSpPr>
        <p:spPr>
          <a:xfrm>
            <a:off x="4214810" y="2071684"/>
            <a:ext cx="4786346" cy="1477328"/>
          </a:xfrm>
          <a:prstGeom prst="rect">
            <a:avLst/>
          </a:prstGeom>
        </p:spPr>
        <p:txBody>
          <a:bodyPr wrap="square">
            <a:spAutoFit/>
          </a:bodyPr>
          <a:lstStyle/>
          <a:p>
            <a:pPr algn="just"/>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Сопротивлением воздуха и размерами мяча можно пренебречь, бросок делается и принимается руками на уровне </a:t>
            </a:r>
            <a:r>
              <a:rPr lang="en-US" sz="1800" dirty="0" smtClean="0">
                <a:solidFill>
                  <a:schemeClr val="tx1"/>
                </a:solidFill>
                <a:latin typeface="Times New Roman" pitchFamily="18" charset="0"/>
                <a:cs typeface="Times New Roman" pitchFamily="18" charset="0"/>
              </a:rPr>
              <a:t>h = 2 </a:t>
            </a:r>
            <a:r>
              <a:rPr lang="ru-RU" sz="1800" dirty="0" smtClean="0">
                <a:solidFill>
                  <a:schemeClr val="tx1"/>
                </a:solidFill>
                <a:latin typeface="Times New Roman" pitchFamily="18" charset="0"/>
                <a:cs typeface="Times New Roman" pitchFamily="18" charset="0"/>
              </a:rPr>
              <a:t>м от горизонтального пола.</a:t>
            </a:r>
            <a:endParaRPr lang="ru-RU" sz="1800" dirty="0"/>
          </a:p>
        </p:txBody>
      </p:sp>
      <p:grpSp>
        <p:nvGrpSpPr>
          <p:cNvPr id="67" name="Google Shape;763;p51"/>
          <p:cNvGrpSpPr/>
          <p:nvPr/>
        </p:nvGrpSpPr>
        <p:grpSpPr>
          <a:xfrm rot="2700000">
            <a:off x="7218140" y="3729026"/>
            <a:ext cx="456978" cy="1005816"/>
            <a:chOff x="421275" y="700075"/>
            <a:chExt cx="902100" cy="1989425"/>
          </a:xfrm>
        </p:grpSpPr>
        <p:sp>
          <p:nvSpPr>
            <p:cNvPr id="68" name="Google Shape;764;p51"/>
            <p:cNvSpPr/>
            <p:nvPr/>
          </p:nvSpPr>
          <p:spPr>
            <a:xfrm>
              <a:off x="798375" y="1546375"/>
              <a:ext cx="147900" cy="4728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765;p51"/>
            <p:cNvSpPr/>
            <p:nvPr/>
          </p:nvSpPr>
          <p:spPr>
            <a:xfrm>
              <a:off x="421275" y="700075"/>
              <a:ext cx="902100" cy="9021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66;p51"/>
            <p:cNvSpPr/>
            <p:nvPr/>
          </p:nvSpPr>
          <p:spPr>
            <a:xfrm>
              <a:off x="512956" y="791635"/>
              <a:ext cx="718800" cy="7188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67;p51"/>
            <p:cNvSpPr/>
            <p:nvPr/>
          </p:nvSpPr>
          <p:spPr>
            <a:xfrm>
              <a:off x="745875" y="2008500"/>
              <a:ext cx="252900" cy="681000"/>
            </a:xfrm>
            <a:prstGeom prst="roundRect">
              <a:avLst>
                <a:gd name="adj" fmla="val 16667"/>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72" name="Google Shape;733;p51"/>
          <p:cNvGrpSpPr/>
          <p:nvPr/>
        </p:nvGrpSpPr>
        <p:grpSpPr>
          <a:xfrm>
            <a:off x="5500694" y="3786196"/>
            <a:ext cx="1341250" cy="822933"/>
            <a:chOff x="3277925" y="4364738"/>
            <a:chExt cx="1309175" cy="817700"/>
          </a:xfrm>
        </p:grpSpPr>
        <p:sp>
          <p:nvSpPr>
            <p:cNvPr id="73" name="Google Shape;734;p51"/>
            <p:cNvSpPr/>
            <p:nvPr/>
          </p:nvSpPr>
          <p:spPr>
            <a:xfrm>
              <a:off x="3959675" y="4364738"/>
              <a:ext cx="627425" cy="817700"/>
            </a:xfrm>
            <a:custGeom>
              <a:avLst/>
              <a:gdLst/>
              <a:ahLst/>
              <a:cxnLst/>
              <a:rect l="l" t="t" r="r" b="b"/>
              <a:pathLst>
                <a:path w="25097" h="32708" extrusionOk="0">
                  <a:moveTo>
                    <a:pt x="1306" y="0"/>
                  </a:moveTo>
                  <a:cubicBezTo>
                    <a:pt x="566" y="0"/>
                    <a:pt x="1" y="566"/>
                    <a:pt x="1" y="1262"/>
                  </a:cubicBezTo>
                  <a:lnTo>
                    <a:pt x="1" y="31446"/>
                  </a:lnTo>
                  <a:cubicBezTo>
                    <a:pt x="1" y="32142"/>
                    <a:pt x="566" y="32707"/>
                    <a:pt x="1306" y="32707"/>
                  </a:cubicBezTo>
                  <a:lnTo>
                    <a:pt x="23835" y="32707"/>
                  </a:lnTo>
                  <a:cubicBezTo>
                    <a:pt x="24531" y="32707"/>
                    <a:pt x="25096" y="32142"/>
                    <a:pt x="25096" y="31446"/>
                  </a:cubicBezTo>
                  <a:lnTo>
                    <a:pt x="25096" y="1262"/>
                  </a:lnTo>
                  <a:cubicBezTo>
                    <a:pt x="25096" y="566"/>
                    <a:pt x="24531" y="0"/>
                    <a:pt x="2383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35;p51"/>
            <p:cNvSpPr/>
            <p:nvPr/>
          </p:nvSpPr>
          <p:spPr>
            <a:xfrm>
              <a:off x="3277925" y="4364738"/>
              <a:ext cx="627425" cy="817700"/>
            </a:xfrm>
            <a:custGeom>
              <a:avLst/>
              <a:gdLst/>
              <a:ahLst/>
              <a:cxnLst/>
              <a:rect l="l" t="t" r="r" b="b"/>
              <a:pathLst>
                <a:path w="25097" h="32708" extrusionOk="0">
                  <a:moveTo>
                    <a:pt x="1262" y="0"/>
                  </a:moveTo>
                  <a:cubicBezTo>
                    <a:pt x="566" y="0"/>
                    <a:pt x="1" y="566"/>
                    <a:pt x="1" y="1262"/>
                  </a:cubicBezTo>
                  <a:lnTo>
                    <a:pt x="1" y="31446"/>
                  </a:lnTo>
                  <a:cubicBezTo>
                    <a:pt x="1" y="32142"/>
                    <a:pt x="566" y="32707"/>
                    <a:pt x="1262" y="32707"/>
                  </a:cubicBezTo>
                  <a:lnTo>
                    <a:pt x="23791" y="32707"/>
                  </a:lnTo>
                  <a:cubicBezTo>
                    <a:pt x="24531" y="32707"/>
                    <a:pt x="25096" y="32142"/>
                    <a:pt x="25096" y="31446"/>
                  </a:cubicBezTo>
                  <a:lnTo>
                    <a:pt x="25096" y="1262"/>
                  </a:lnTo>
                  <a:cubicBezTo>
                    <a:pt x="25096" y="566"/>
                    <a:pt x="24531" y="0"/>
                    <a:pt x="2379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36;p51"/>
            <p:cNvSpPr/>
            <p:nvPr/>
          </p:nvSpPr>
          <p:spPr>
            <a:xfrm>
              <a:off x="3875950" y="4364738"/>
              <a:ext cx="112025" cy="815525"/>
            </a:xfrm>
            <a:custGeom>
              <a:avLst/>
              <a:gdLst/>
              <a:ahLst/>
              <a:cxnLst/>
              <a:rect l="l" t="t" r="r" b="b"/>
              <a:pathLst>
                <a:path w="4481" h="32621" extrusionOk="0">
                  <a:moveTo>
                    <a:pt x="1306" y="0"/>
                  </a:moveTo>
                  <a:cubicBezTo>
                    <a:pt x="610" y="0"/>
                    <a:pt x="1" y="566"/>
                    <a:pt x="1" y="1262"/>
                  </a:cubicBezTo>
                  <a:lnTo>
                    <a:pt x="1" y="31359"/>
                  </a:lnTo>
                  <a:cubicBezTo>
                    <a:pt x="1" y="32055"/>
                    <a:pt x="610" y="32620"/>
                    <a:pt x="1306" y="32620"/>
                  </a:cubicBezTo>
                  <a:lnTo>
                    <a:pt x="3219" y="32620"/>
                  </a:lnTo>
                  <a:cubicBezTo>
                    <a:pt x="3915" y="32620"/>
                    <a:pt x="4481" y="32055"/>
                    <a:pt x="4481" y="31359"/>
                  </a:cubicBezTo>
                  <a:lnTo>
                    <a:pt x="4481" y="1262"/>
                  </a:lnTo>
                  <a:cubicBezTo>
                    <a:pt x="4481" y="566"/>
                    <a:pt x="3915" y="0"/>
                    <a:pt x="321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37;p51"/>
            <p:cNvSpPr/>
            <p:nvPr/>
          </p:nvSpPr>
          <p:spPr>
            <a:xfrm>
              <a:off x="3337725" y="4386488"/>
              <a:ext cx="591550" cy="774200"/>
            </a:xfrm>
            <a:custGeom>
              <a:avLst/>
              <a:gdLst/>
              <a:ahLst/>
              <a:cxnLst/>
              <a:rect l="l" t="t" r="r" b="b"/>
              <a:pathLst>
                <a:path w="23662" h="30968" extrusionOk="0">
                  <a:moveTo>
                    <a:pt x="1306" y="0"/>
                  </a:moveTo>
                  <a:cubicBezTo>
                    <a:pt x="566" y="0"/>
                    <a:pt x="1" y="566"/>
                    <a:pt x="1" y="1261"/>
                  </a:cubicBezTo>
                  <a:lnTo>
                    <a:pt x="1" y="29662"/>
                  </a:lnTo>
                  <a:cubicBezTo>
                    <a:pt x="1" y="30402"/>
                    <a:pt x="566" y="30967"/>
                    <a:pt x="1306" y="30967"/>
                  </a:cubicBezTo>
                  <a:lnTo>
                    <a:pt x="22400" y="30967"/>
                  </a:lnTo>
                  <a:cubicBezTo>
                    <a:pt x="23096" y="30967"/>
                    <a:pt x="23661" y="30402"/>
                    <a:pt x="23661" y="29662"/>
                  </a:cubicBezTo>
                  <a:lnTo>
                    <a:pt x="23661" y="1261"/>
                  </a:lnTo>
                  <a:cubicBezTo>
                    <a:pt x="23661" y="566"/>
                    <a:pt x="23096" y="0"/>
                    <a:pt x="22400"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38;p51"/>
            <p:cNvSpPr/>
            <p:nvPr/>
          </p:nvSpPr>
          <p:spPr>
            <a:xfrm>
              <a:off x="3935775" y="4386488"/>
              <a:ext cx="591525" cy="774200"/>
            </a:xfrm>
            <a:custGeom>
              <a:avLst/>
              <a:gdLst/>
              <a:ahLst/>
              <a:cxnLst/>
              <a:rect l="l" t="t" r="r" b="b"/>
              <a:pathLst>
                <a:path w="23661" h="30968" extrusionOk="0">
                  <a:moveTo>
                    <a:pt x="1305" y="0"/>
                  </a:moveTo>
                  <a:cubicBezTo>
                    <a:pt x="565" y="0"/>
                    <a:pt x="0" y="566"/>
                    <a:pt x="0" y="1261"/>
                  </a:cubicBezTo>
                  <a:lnTo>
                    <a:pt x="0" y="29662"/>
                  </a:lnTo>
                  <a:cubicBezTo>
                    <a:pt x="0" y="30402"/>
                    <a:pt x="565" y="30967"/>
                    <a:pt x="1305" y="30967"/>
                  </a:cubicBezTo>
                  <a:lnTo>
                    <a:pt x="22399" y="30967"/>
                  </a:lnTo>
                  <a:cubicBezTo>
                    <a:pt x="23095" y="30967"/>
                    <a:pt x="23660" y="30402"/>
                    <a:pt x="23660" y="29662"/>
                  </a:cubicBezTo>
                  <a:lnTo>
                    <a:pt x="23660" y="1261"/>
                  </a:lnTo>
                  <a:cubicBezTo>
                    <a:pt x="23660" y="566"/>
                    <a:pt x="23095" y="0"/>
                    <a:pt x="22399"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39;p51"/>
            <p:cNvSpPr/>
            <p:nvPr/>
          </p:nvSpPr>
          <p:spPr>
            <a:xfrm>
              <a:off x="3398625" y="4663738"/>
              <a:ext cx="481700" cy="15250"/>
            </a:xfrm>
            <a:custGeom>
              <a:avLst/>
              <a:gdLst/>
              <a:ahLst/>
              <a:cxnLst/>
              <a:rect l="l" t="t" r="r" b="b"/>
              <a:pathLst>
                <a:path w="19268" h="610" extrusionOk="0">
                  <a:moveTo>
                    <a:pt x="305" y="1"/>
                  </a:moveTo>
                  <a:cubicBezTo>
                    <a:pt x="131" y="1"/>
                    <a:pt x="1" y="131"/>
                    <a:pt x="1" y="305"/>
                  </a:cubicBezTo>
                  <a:lnTo>
                    <a:pt x="1" y="349"/>
                  </a:lnTo>
                  <a:cubicBezTo>
                    <a:pt x="1" y="479"/>
                    <a:pt x="131" y="610"/>
                    <a:pt x="305" y="610"/>
                  </a:cubicBezTo>
                  <a:lnTo>
                    <a:pt x="19007" y="610"/>
                  </a:lnTo>
                  <a:cubicBezTo>
                    <a:pt x="19137" y="610"/>
                    <a:pt x="19268" y="479"/>
                    <a:pt x="19268" y="349"/>
                  </a:cubicBezTo>
                  <a:lnTo>
                    <a:pt x="19268" y="305"/>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40;p51"/>
            <p:cNvSpPr/>
            <p:nvPr/>
          </p:nvSpPr>
          <p:spPr>
            <a:xfrm>
              <a:off x="3398625" y="4711588"/>
              <a:ext cx="481700" cy="15250"/>
            </a:xfrm>
            <a:custGeom>
              <a:avLst/>
              <a:gdLst/>
              <a:ahLst/>
              <a:cxnLst/>
              <a:rect l="l" t="t" r="r" b="b"/>
              <a:pathLst>
                <a:path w="19268" h="610" extrusionOk="0">
                  <a:moveTo>
                    <a:pt x="305" y="1"/>
                  </a:moveTo>
                  <a:cubicBezTo>
                    <a:pt x="131" y="1"/>
                    <a:pt x="1" y="131"/>
                    <a:pt x="1" y="305"/>
                  </a:cubicBezTo>
                  <a:lnTo>
                    <a:pt x="1" y="349"/>
                  </a:lnTo>
                  <a:cubicBezTo>
                    <a:pt x="1" y="479"/>
                    <a:pt x="131" y="609"/>
                    <a:pt x="305" y="609"/>
                  </a:cubicBezTo>
                  <a:lnTo>
                    <a:pt x="19007" y="609"/>
                  </a:lnTo>
                  <a:cubicBezTo>
                    <a:pt x="19137" y="609"/>
                    <a:pt x="19268" y="479"/>
                    <a:pt x="19268" y="349"/>
                  </a:cubicBezTo>
                  <a:lnTo>
                    <a:pt x="19268" y="305"/>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741;p51"/>
            <p:cNvSpPr/>
            <p:nvPr/>
          </p:nvSpPr>
          <p:spPr>
            <a:xfrm>
              <a:off x="3398625" y="4759438"/>
              <a:ext cx="481700" cy="15250"/>
            </a:xfrm>
            <a:custGeom>
              <a:avLst/>
              <a:gdLst/>
              <a:ahLst/>
              <a:cxnLst/>
              <a:rect l="l" t="t" r="r" b="b"/>
              <a:pathLst>
                <a:path w="19268" h="610" extrusionOk="0">
                  <a:moveTo>
                    <a:pt x="305" y="0"/>
                  </a:moveTo>
                  <a:cubicBezTo>
                    <a:pt x="131" y="0"/>
                    <a:pt x="1" y="131"/>
                    <a:pt x="1" y="261"/>
                  </a:cubicBezTo>
                  <a:lnTo>
                    <a:pt x="1" y="348"/>
                  </a:lnTo>
                  <a:cubicBezTo>
                    <a:pt x="1" y="479"/>
                    <a:pt x="131" y="609"/>
                    <a:pt x="305" y="609"/>
                  </a:cubicBezTo>
                  <a:lnTo>
                    <a:pt x="19007" y="609"/>
                  </a:lnTo>
                  <a:cubicBezTo>
                    <a:pt x="19137" y="609"/>
                    <a:pt x="19268" y="479"/>
                    <a:pt x="19268" y="348"/>
                  </a:cubicBezTo>
                  <a:lnTo>
                    <a:pt x="19268" y="261"/>
                  </a:lnTo>
                  <a:cubicBezTo>
                    <a:pt x="19268" y="131"/>
                    <a:pt x="19137"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742;p51"/>
            <p:cNvSpPr/>
            <p:nvPr/>
          </p:nvSpPr>
          <p:spPr>
            <a:xfrm>
              <a:off x="3398625" y="4527838"/>
              <a:ext cx="481700" cy="15250"/>
            </a:xfrm>
            <a:custGeom>
              <a:avLst/>
              <a:gdLst/>
              <a:ahLst/>
              <a:cxnLst/>
              <a:rect l="l" t="t" r="r" b="b"/>
              <a:pathLst>
                <a:path w="19268" h="610" extrusionOk="0">
                  <a:moveTo>
                    <a:pt x="305" y="0"/>
                  </a:moveTo>
                  <a:cubicBezTo>
                    <a:pt x="131" y="0"/>
                    <a:pt x="1" y="131"/>
                    <a:pt x="1" y="305"/>
                  </a:cubicBezTo>
                  <a:lnTo>
                    <a:pt x="1" y="348"/>
                  </a:lnTo>
                  <a:cubicBezTo>
                    <a:pt x="1" y="479"/>
                    <a:pt x="131" y="609"/>
                    <a:pt x="305" y="609"/>
                  </a:cubicBezTo>
                  <a:lnTo>
                    <a:pt x="19007" y="609"/>
                  </a:lnTo>
                  <a:cubicBezTo>
                    <a:pt x="19137" y="609"/>
                    <a:pt x="19268" y="479"/>
                    <a:pt x="19268" y="348"/>
                  </a:cubicBezTo>
                  <a:lnTo>
                    <a:pt x="19268" y="305"/>
                  </a:lnTo>
                  <a:cubicBezTo>
                    <a:pt x="19268" y="131"/>
                    <a:pt x="19137"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743;p51"/>
            <p:cNvSpPr/>
            <p:nvPr/>
          </p:nvSpPr>
          <p:spPr>
            <a:xfrm>
              <a:off x="3398625" y="4575663"/>
              <a:ext cx="481700" cy="15250"/>
            </a:xfrm>
            <a:custGeom>
              <a:avLst/>
              <a:gdLst/>
              <a:ahLst/>
              <a:cxnLst/>
              <a:rect l="l" t="t" r="r" b="b"/>
              <a:pathLst>
                <a:path w="19268" h="610" extrusionOk="0">
                  <a:moveTo>
                    <a:pt x="305" y="1"/>
                  </a:moveTo>
                  <a:cubicBezTo>
                    <a:pt x="131" y="1"/>
                    <a:pt x="1" y="131"/>
                    <a:pt x="1" y="305"/>
                  </a:cubicBezTo>
                  <a:lnTo>
                    <a:pt x="1" y="349"/>
                  </a:lnTo>
                  <a:cubicBezTo>
                    <a:pt x="1" y="479"/>
                    <a:pt x="131" y="610"/>
                    <a:pt x="305" y="610"/>
                  </a:cubicBezTo>
                  <a:lnTo>
                    <a:pt x="19007" y="610"/>
                  </a:lnTo>
                  <a:cubicBezTo>
                    <a:pt x="19137" y="610"/>
                    <a:pt x="19268" y="479"/>
                    <a:pt x="19268" y="349"/>
                  </a:cubicBezTo>
                  <a:lnTo>
                    <a:pt x="19268" y="305"/>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744;p51"/>
            <p:cNvSpPr/>
            <p:nvPr/>
          </p:nvSpPr>
          <p:spPr>
            <a:xfrm>
              <a:off x="3398625" y="4623513"/>
              <a:ext cx="481700" cy="15250"/>
            </a:xfrm>
            <a:custGeom>
              <a:avLst/>
              <a:gdLst/>
              <a:ahLst/>
              <a:cxnLst/>
              <a:rect l="l" t="t" r="r" b="b"/>
              <a:pathLst>
                <a:path w="19268" h="610" extrusionOk="0">
                  <a:moveTo>
                    <a:pt x="305" y="1"/>
                  </a:moveTo>
                  <a:cubicBezTo>
                    <a:pt x="131" y="1"/>
                    <a:pt x="1" y="131"/>
                    <a:pt x="1" y="262"/>
                  </a:cubicBezTo>
                  <a:lnTo>
                    <a:pt x="1" y="349"/>
                  </a:lnTo>
                  <a:cubicBezTo>
                    <a:pt x="1" y="479"/>
                    <a:pt x="131" y="610"/>
                    <a:pt x="305" y="610"/>
                  </a:cubicBezTo>
                  <a:lnTo>
                    <a:pt x="19007" y="610"/>
                  </a:lnTo>
                  <a:cubicBezTo>
                    <a:pt x="19137" y="610"/>
                    <a:pt x="19268" y="479"/>
                    <a:pt x="19268" y="349"/>
                  </a:cubicBezTo>
                  <a:lnTo>
                    <a:pt x="19268" y="262"/>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745;p51"/>
            <p:cNvSpPr/>
            <p:nvPr/>
          </p:nvSpPr>
          <p:spPr>
            <a:xfrm>
              <a:off x="3398625" y="4799663"/>
              <a:ext cx="481700" cy="15250"/>
            </a:xfrm>
            <a:custGeom>
              <a:avLst/>
              <a:gdLst/>
              <a:ahLst/>
              <a:cxnLst/>
              <a:rect l="l" t="t" r="r" b="b"/>
              <a:pathLst>
                <a:path w="19268" h="610" extrusionOk="0">
                  <a:moveTo>
                    <a:pt x="305" y="1"/>
                  </a:moveTo>
                  <a:cubicBezTo>
                    <a:pt x="131" y="1"/>
                    <a:pt x="1" y="131"/>
                    <a:pt x="1" y="305"/>
                  </a:cubicBezTo>
                  <a:lnTo>
                    <a:pt x="1" y="348"/>
                  </a:lnTo>
                  <a:cubicBezTo>
                    <a:pt x="1" y="479"/>
                    <a:pt x="131" y="609"/>
                    <a:pt x="305" y="609"/>
                  </a:cubicBezTo>
                  <a:lnTo>
                    <a:pt x="19007" y="609"/>
                  </a:lnTo>
                  <a:cubicBezTo>
                    <a:pt x="19137" y="609"/>
                    <a:pt x="19268" y="479"/>
                    <a:pt x="19268" y="348"/>
                  </a:cubicBezTo>
                  <a:lnTo>
                    <a:pt x="19268" y="305"/>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746;p51"/>
            <p:cNvSpPr/>
            <p:nvPr/>
          </p:nvSpPr>
          <p:spPr>
            <a:xfrm>
              <a:off x="3398625" y="4847513"/>
              <a:ext cx="481700" cy="15250"/>
            </a:xfrm>
            <a:custGeom>
              <a:avLst/>
              <a:gdLst/>
              <a:ahLst/>
              <a:cxnLst/>
              <a:rect l="l" t="t" r="r" b="b"/>
              <a:pathLst>
                <a:path w="19268" h="610" extrusionOk="0">
                  <a:moveTo>
                    <a:pt x="305" y="0"/>
                  </a:moveTo>
                  <a:cubicBezTo>
                    <a:pt x="131" y="0"/>
                    <a:pt x="1" y="131"/>
                    <a:pt x="1" y="305"/>
                  </a:cubicBezTo>
                  <a:lnTo>
                    <a:pt x="1" y="348"/>
                  </a:lnTo>
                  <a:cubicBezTo>
                    <a:pt x="1" y="479"/>
                    <a:pt x="131" y="609"/>
                    <a:pt x="305" y="609"/>
                  </a:cubicBezTo>
                  <a:lnTo>
                    <a:pt x="19007" y="609"/>
                  </a:lnTo>
                  <a:cubicBezTo>
                    <a:pt x="19137" y="609"/>
                    <a:pt x="19268" y="479"/>
                    <a:pt x="19268" y="348"/>
                  </a:cubicBezTo>
                  <a:lnTo>
                    <a:pt x="19268" y="305"/>
                  </a:lnTo>
                  <a:cubicBezTo>
                    <a:pt x="19268" y="131"/>
                    <a:pt x="19137"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747;p51"/>
            <p:cNvSpPr/>
            <p:nvPr/>
          </p:nvSpPr>
          <p:spPr>
            <a:xfrm>
              <a:off x="3398625" y="4895338"/>
              <a:ext cx="481700" cy="15250"/>
            </a:xfrm>
            <a:custGeom>
              <a:avLst/>
              <a:gdLst/>
              <a:ahLst/>
              <a:cxnLst/>
              <a:rect l="l" t="t" r="r" b="b"/>
              <a:pathLst>
                <a:path w="19268" h="610" extrusionOk="0">
                  <a:moveTo>
                    <a:pt x="305" y="1"/>
                  </a:moveTo>
                  <a:cubicBezTo>
                    <a:pt x="131" y="1"/>
                    <a:pt x="1" y="131"/>
                    <a:pt x="1" y="262"/>
                  </a:cubicBezTo>
                  <a:lnTo>
                    <a:pt x="1" y="349"/>
                  </a:lnTo>
                  <a:cubicBezTo>
                    <a:pt x="1" y="479"/>
                    <a:pt x="131" y="610"/>
                    <a:pt x="305" y="610"/>
                  </a:cubicBezTo>
                  <a:lnTo>
                    <a:pt x="19007" y="610"/>
                  </a:lnTo>
                  <a:cubicBezTo>
                    <a:pt x="19137" y="610"/>
                    <a:pt x="19268" y="479"/>
                    <a:pt x="19268" y="349"/>
                  </a:cubicBezTo>
                  <a:lnTo>
                    <a:pt x="19268" y="262"/>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748;p51"/>
            <p:cNvSpPr/>
            <p:nvPr/>
          </p:nvSpPr>
          <p:spPr>
            <a:xfrm>
              <a:off x="3398625" y="4935588"/>
              <a:ext cx="481700" cy="15250"/>
            </a:xfrm>
            <a:custGeom>
              <a:avLst/>
              <a:gdLst/>
              <a:ahLst/>
              <a:cxnLst/>
              <a:rect l="l" t="t" r="r" b="b"/>
              <a:pathLst>
                <a:path w="19268" h="610" extrusionOk="0">
                  <a:moveTo>
                    <a:pt x="305" y="0"/>
                  </a:moveTo>
                  <a:cubicBezTo>
                    <a:pt x="131" y="0"/>
                    <a:pt x="1" y="131"/>
                    <a:pt x="1" y="305"/>
                  </a:cubicBezTo>
                  <a:lnTo>
                    <a:pt x="1" y="348"/>
                  </a:lnTo>
                  <a:cubicBezTo>
                    <a:pt x="1" y="479"/>
                    <a:pt x="131" y="609"/>
                    <a:pt x="305" y="609"/>
                  </a:cubicBezTo>
                  <a:lnTo>
                    <a:pt x="19007" y="609"/>
                  </a:lnTo>
                  <a:cubicBezTo>
                    <a:pt x="19137" y="609"/>
                    <a:pt x="19268" y="479"/>
                    <a:pt x="19268" y="348"/>
                  </a:cubicBezTo>
                  <a:lnTo>
                    <a:pt x="19268" y="305"/>
                  </a:lnTo>
                  <a:cubicBezTo>
                    <a:pt x="19268" y="131"/>
                    <a:pt x="19137"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749;p51"/>
            <p:cNvSpPr/>
            <p:nvPr/>
          </p:nvSpPr>
          <p:spPr>
            <a:xfrm>
              <a:off x="3398625" y="4983413"/>
              <a:ext cx="481700" cy="15250"/>
            </a:xfrm>
            <a:custGeom>
              <a:avLst/>
              <a:gdLst/>
              <a:ahLst/>
              <a:cxnLst/>
              <a:rect l="l" t="t" r="r" b="b"/>
              <a:pathLst>
                <a:path w="19268" h="610" extrusionOk="0">
                  <a:moveTo>
                    <a:pt x="305" y="1"/>
                  </a:moveTo>
                  <a:cubicBezTo>
                    <a:pt x="131" y="1"/>
                    <a:pt x="1" y="131"/>
                    <a:pt x="1" y="305"/>
                  </a:cubicBezTo>
                  <a:lnTo>
                    <a:pt x="1" y="349"/>
                  </a:lnTo>
                  <a:cubicBezTo>
                    <a:pt x="1" y="479"/>
                    <a:pt x="131" y="610"/>
                    <a:pt x="305" y="610"/>
                  </a:cubicBezTo>
                  <a:lnTo>
                    <a:pt x="19007" y="610"/>
                  </a:lnTo>
                  <a:cubicBezTo>
                    <a:pt x="19137" y="610"/>
                    <a:pt x="19268" y="479"/>
                    <a:pt x="19268" y="349"/>
                  </a:cubicBezTo>
                  <a:lnTo>
                    <a:pt x="19268" y="305"/>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 name="Google Shape;750;p51"/>
            <p:cNvSpPr/>
            <p:nvPr/>
          </p:nvSpPr>
          <p:spPr>
            <a:xfrm>
              <a:off x="3398625" y="5031263"/>
              <a:ext cx="481700" cy="15250"/>
            </a:xfrm>
            <a:custGeom>
              <a:avLst/>
              <a:gdLst/>
              <a:ahLst/>
              <a:cxnLst/>
              <a:rect l="l" t="t" r="r" b="b"/>
              <a:pathLst>
                <a:path w="19268" h="610" extrusionOk="0">
                  <a:moveTo>
                    <a:pt x="305" y="1"/>
                  </a:moveTo>
                  <a:cubicBezTo>
                    <a:pt x="131" y="1"/>
                    <a:pt x="1" y="131"/>
                    <a:pt x="1" y="262"/>
                  </a:cubicBezTo>
                  <a:lnTo>
                    <a:pt x="1" y="349"/>
                  </a:lnTo>
                  <a:cubicBezTo>
                    <a:pt x="1" y="479"/>
                    <a:pt x="131" y="609"/>
                    <a:pt x="305" y="609"/>
                  </a:cubicBezTo>
                  <a:lnTo>
                    <a:pt x="19007" y="609"/>
                  </a:lnTo>
                  <a:cubicBezTo>
                    <a:pt x="19137" y="609"/>
                    <a:pt x="19268" y="479"/>
                    <a:pt x="19268" y="349"/>
                  </a:cubicBezTo>
                  <a:lnTo>
                    <a:pt x="19268" y="262"/>
                  </a:lnTo>
                  <a:cubicBezTo>
                    <a:pt x="19268" y="131"/>
                    <a:pt x="19137"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751;p51"/>
            <p:cNvSpPr/>
            <p:nvPr/>
          </p:nvSpPr>
          <p:spPr>
            <a:xfrm>
              <a:off x="3996650" y="4663738"/>
              <a:ext cx="481725" cy="15250"/>
            </a:xfrm>
            <a:custGeom>
              <a:avLst/>
              <a:gdLst/>
              <a:ahLst/>
              <a:cxnLst/>
              <a:rect l="l" t="t" r="r" b="b"/>
              <a:pathLst>
                <a:path w="19269" h="610" extrusionOk="0">
                  <a:moveTo>
                    <a:pt x="305" y="1"/>
                  </a:moveTo>
                  <a:cubicBezTo>
                    <a:pt x="131" y="1"/>
                    <a:pt x="1" y="131"/>
                    <a:pt x="1" y="305"/>
                  </a:cubicBezTo>
                  <a:lnTo>
                    <a:pt x="1" y="349"/>
                  </a:lnTo>
                  <a:cubicBezTo>
                    <a:pt x="1" y="479"/>
                    <a:pt x="131" y="610"/>
                    <a:pt x="305" y="610"/>
                  </a:cubicBezTo>
                  <a:lnTo>
                    <a:pt x="19007" y="610"/>
                  </a:lnTo>
                  <a:cubicBezTo>
                    <a:pt x="19138" y="610"/>
                    <a:pt x="19268" y="479"/>
                    <a:pt x="19268" y="349"/>
                  </a:cubicBezTo>
                  <a:lnTo>
                    <a:pt x="19268" y="305"/>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752;p51"/>
            <p:cNvSpPr/>
            <p:nvPr/>
          </p:nvSpPr>
          <p:spPr>
            <a:xfrm>
              <a:off x="3996650" y="4711588"/>
              <a:ext cx="481725" cy="15250"/>
            </a:xfrm>
            <a:custGeom>
              <a:avLst/>
              <a:gdLst/>
              <a:ahLst/>
              <a:cxnLst/>
              <a:rect l="l" t="t" r="r" b="b"/>
              <a:pathLst>
                <a:path w="19269" h="610" extrusionOk="0">
                  <a:moveTo>
                    <a:pt x="305" y="1"/>
                  </a:moveTo>
                  <a:cubicBezTo>
                    <a:pt x="131" y="1"/>
                    <a:pt x="1" y="131"/>
                    <a:pt x="1" y="305"/>
                  </a:cubicBezTo>
                  <a:lnTo>
                    <a:pt x="1" y="349"/>
                  </a:lnTo>
                  <a:cubicBezTo>
                    <a:pt x="1" y="479"/>
                    <a:pt x="131" y="609"/>
                    <a:pt x="305" y="609"/>
                  </a:cubicBezTo>
                  <a:lnTo>
                    <a:pt x="19007" y="609"/>
                  </a:lnTo>
                  <a:cubicBezTo>
                    <a:pt x="19138" y="609"/>
                    <a:pt x="19268" y="479"/>
                    <a:pt x="19268" y="349"/>
                  </a:cubicBezTo>
                  <a:lnTo>
                    <a:pt x="19268" y="305"/>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753;p51"/>
            <p:cNvSpPr/>
            <p:nvPr/>
          </p:nvSpPr>
          <p:spPr>
            <a:xfrm>
              <a:off x="3996650" y="4759438"/>
              <a:ext cx="481725" cy="15250"/>
            </a:xfrm>
            <a:custGeom>
              <a:avLst/>
              <a:gdLst/>
              <a:ahLst/>
              <a:cxnLst/>
              <a:rect l="l" t="t" r="r" b="b"/>
              <a:pathLst>
                <a:path w="19269" h="610" extrusionOk="0">
                  <a:moveTo>
                    <a:pt x="305" y="0"/>
                  </a:moveTo>
                  <a:cubicBezTo>
                    <a:pt x="131" y="0"/>
                    <a:pt x="1" y="131"/>
                    <a:pt x="1" y="261"/>
                  </a:cubicBezTo>
                  <a:lnTo>
                    <a:pt x="1" y="348"/>
                  </a:lnTo>
                  <a:cubicBezTo>
                    <a:pt x="1" y="479"/>
                    <a:pt x="131" y="609"/>
                    <a:pt x="305" y="609"/>
                  </a:cubicBezTo>
                  <a:lnTo>
                    <a:pt x="19007" y="609"/>
                  </a:lnTo>
                  <a:cubicBezTo>
                    <a:pt x="19138" y="609"/>
                    <a:pt x="19268" y="479"/>
                    <a:pt x="19268" y="348"/>
                  </a:cubicBezTo>
                  <a:lnTo>
                    <a:pt x="19268" y="261"/>
                  </a:lnTo>
                  <a:cubicBezTo>
                    <a:pt x="19268" y="131"/>
                    <a:pt x="19138"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754;p51"/>
            <p:cNvSpPr/>
            <p:nvPr/>
          </p:nvSpPr>
          <p:spPr>
            <a:xfrm>
              <a:off x="3996650" y="4527838"/>
              <a:ext cx="481725" cy="15250"/>
            </a:xfrm>
            <a:custGeom>
              <a:avLst/>
              <a:gdLst/>
              <a:ahLst/>
              <a:cxnLst/>
              <a:rect l="l" t="t" r="r" b="b"/>
              <a:pathLst>
                <a:path w="19269" h="610" extrusionOk="0">
                  <a:moveTo>
                    <a:pt x="305" y="0"/>
                  </a:moveTo>
                  <a:cubicBezTo>
                    <a:pt x="131" y="0"/>
                    <a:pt x="1" y="131"/>
                    <a:pt x="1" y="305"/>
                  </a:cubicBezTo>
                  <a:lnTo>
                    <a:pt x="1" y="348"/>
                  </a:lnTo>
                  <a:cubicBezTo>
                    <a:pt x="1" y="479"/>
                    <a:pt x="131" y="609"/>
                    <a:pt x="305" y="609"/>
                  </a:cubicBezTo>
                  <a:lnTo>
                    <a:pt x="19007" y="609"/>
                  </a:lnTo>
                  <a:cubicBezTo>
                    <a:pt x="19138" y="609"/>
                    <a:pt x="19268" y="479"/>
                    <a:pt x="19268" y="348"/>
                  </a:cubicBezTo>
                  <a:lnTo>
                    <a:pt x="19268" y="305"/>
                  </a:lnTo>
                  <a:cubicBezTo>
                    <a:pt x="19268" y="131"/>
                    <a:pt x="19138"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755;p51"/>
            <p:cNvSpPr/>
            <p:nvPr/>
          </p:nvSpPr>
          <p:spPr>
            <a:xfrm>
              <a:off x="3996650" y="4575663"/>
              <a:ext cx="481725" cy="15250"/>
            </a:xfrm>
            <a:custGeom>
              <a:avLst/>
              <a:gdLst/>
              <a:ahLst/>
              <a:cxnLst/>
              <a:rect l="l" t="t" r="r" b="b"/>
              <a:pathLst>
                <a:path w="19269" h="610" extrusionOk="0">
                  <a:moveTo>
                    <a:pt x="305" y="1"/>
                  </a:moveTo>
                  <a:cubicBezTo>
                    <a:pt x="131" y="1"/>
                    <a:pt x="1" y="131"/>
                    <a:pt x="1" y="305"/>
                  </a:cubicBezTo>
                  <a:lnTo>
                    <a:pt x="1" y="349"/>
                  </a:lnTo>
                  <a:cubicBezTo>
                    <a:pt x="1" y="479"/>
                    <a:pt x="131" y="610"/>
                    <a:pt x="305" y="610"/>
                  </a:cubicBezTo>
                  <a:lnTo>
                    <a:pt x="19007" y="610"/>
                  </a:lnTo>
                  <a:cubicBezTo>
                    <a:pt x="19138" y="610"/>
                    <a:pt x="19268" y="479"/>
                    <a:pt x="19268" y="349"/>
                  </a:cubicBezTo>
                  <a:lnTo>
                    <a:pt x="19268" y="305"/>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756;p51"/>
            <p:cNvSpPr/>
            <p:nvPr/>
          </p:nvSpPr>
          <p:spPr>
            <a:xfrm>
              <a:off x="3996650" y="4623513"/>
              <a:ext cx="481725" cy="15250"/>
            </a:xfrm>
            <a:custGeom>
              <a:avLst/>
              <a:gdLst/>
              <a:ahLst/>
              <a:cxnLst/>
              <a:rect l="l" t="t" r="r" b="b"/>
              <a:pathLst>
                <a:path w="19269" h="610" extrusionOk="0">
                  <a:moveTo>
                    <a:pt x="305" y="1"/>
                  </a:moveTo>
                  <a:cubicBezTo>
                    <a:pt x="131" y="1"/>
                    <a:pt x="1" y="131"/>
                    <a:pt x="1" y="262"/>
                  </a:cubicBezTo>
                  <a:lnTo>
                    <a:pt x="1" y="349"/>
                  </a:lnTo>
                  <a:cubicBezTo>
                    <a:pt x="1" y="479"/>
                    <a:pt x="131" y="610"/>
                    <a:pt x="305" y="610"/>
                  </a:cubicBezTo>
                  <a:lnTo>
                    <a:pt x="19007" y="610"/>
                  </a:lnTo>
                  <a:cubicBezTo>
                    <a:pt x="19138" y="610"/>
                    <a:pt x="19268" y="479"/>
                    <a:pt x="19268" y="349"/>
                  </a:cubicBezTo>
                  <a:lnTo>
                    <a:pt x="19268" y="262"/>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757;p51"/>
            <p:cNvSpPr/>
            <p:nvPr/>
          </p:nvSpPr>
          <p:spPr>
            <a:xfrm>
              <a:off x="3996650" y="4799663"/>
              <a:ext cx="481725" cy="15250"/>
            </a:xfrm>
            <a:custGeom>
              <a:avLst/>
              <a:gdLst/>
              <a:ahLst/>
              <a:cxnLst/>
              <a:rect l="l" t="t" r="r" b="b"/>
              <a:pathLst>
                <a:path w="19269" h="610" extrusionOk="0">
                  <a:moveTo>
                    <a:pt x="305" y="1"/>
                  </a:moveTo>
                  <a:cubicBezTo>
                    <a:pt x="131" y="1"/>
                    <a:pt x="1" y="131"/>
                    <a:pt x="1" y="305"/>
                  </a:cubicBezTo>
                  <a:lnTo>
                    <a:pt x="1" y="348"/>
                  </a:lnTo>
                  <a:cubicBezTo>
                    <a:pt x="1" y="479"/>
                    <a:pt x="131" y="609"/>
                    <a:pt x="305" y="609"/>
                  </a:cubicBezTo>
                  <a:lnTo>
                    <a:pt x="19007" y="609"/>
                  </a:lnTo>
                  <a:cubicBezTo>
                    <a:pt x="19138" y="609"/>
                    <a:pt x="19268" y="479"/>
                    <a:pt x="19268" y="348"/>
                  </a:cubicBezTo>
                  <a:lnTo>
                    <a:pt x="19268" y="305"/>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758;p51"/>
            <p:cNvSpPr/>
            <p:nvPr/>
          </p:nvSpPr>
          <p:spPr>
            <a:xfrm>
              <a:off x="3996650" y="4847513"/>
              <a:ext cx="481725" cy="15250"/>
            </a:xfrm>
            <a:custGeom>
              <a:avLst/>
              <a:gdLst/>
              <a:ahLst/>
              <a:cxnLst/>
              <a:rect l="l" t="t" r="r" b="b"/>
              <a:pathLst>
                <a:path w="19269" h="610" extrusionOk="0">
                  <a:moveTo>
                    <a:pt x="305" y="0"/>
                  </a:moveTo>
                  <a:cubicBezTo>
                    <a:pt x="131" y="0"/>
                    <a:pt x="1" y="131"/>
                    <a:pt x="1" y="305"/>
                  </a:cubicBezTo>
                  <a:lnTo>
                    <a:pt x="1" y="348"/>
                  </a:lnTo>
                  <a:cubicBezTo>
                    <a:pt x="1" y="479"/>
                    <a:pt x="131" y="609"/>
                    <a:pt x="305" y="609"/>
                  </a:cubicBezTo>
                  <a:lnTo>
                    <a:pt x="19007" y="609"/>
                  </a:lnTo>
                  <a:cubicBezTo>
                    <a:pt x="19138" y="609"/>
                    <a:pt x="19268" y="479"/>
                    <a:pt x="19268" y="348"/>
                  </a:cubicBezTo>
                  <a:lnTo>
                    <a:pt x="19268" y="305"/>
                  </a:lnTo>
                  <a:cubicBezTo>
                    <a:pt x="19268" y="131"/>
                    <a:pt x="19138"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759;p51"/>
            <p:cNvSpPr/>
            <p:nvPr/>
          </p:nvSpPr>
          <p:spPr>
            <a:xfrm>
              <a:off x="3996650" y="4895338"/>
              <a:ext cx="481725" cy="15250"/>
            </a:xfrm>
            <a:custGeom>
              <a:avLst/>
              <a:gdLst/>
              <a:ahLst/>
              <a:cxnLst/>
              <a:rect l="l" t="t" r="r" b="b"/>
              <a:pathLst>
                <a:path w="19269" h="610" extrusionOk="0">
                  <a:moveTo>
                    <a:pt x="305" y="1"/>
                  </a:moveTo>
                  <a:cubicBezTo>
                    <a:pt x="131" y="1"/>
                    <a:pt x="1" y="131"/>
                    <a:pt x="1" y="262"/>
                  </a:cubicBezTo>
                  <a:lnTo>
                    <a:pt x="1" y="349"/>
                  </a:lnTo>
                  <a:cubicBezTo>
                    <a:pt x="1" y="479"/>
                    <a:pt x="131" y="610"/>
                    <a:pt x="305" y="610"/>
                  </a:cubicBezTo>
                  <a:lnTo>
                    <a:pt x="19007" y="610"/>
                  </a:lnTo>
                  <a:cubicBezTo>
                    <a:pt x="19138" y="610"/>
                    <a:pt x="19268" y="479"/>
                    <a:pt x="19268" y="349"/>
                  </a:cubicBezTo>
                  <a:lnTo>
                    <a:pt x="19268" y="262"/>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760;p51"/>
            <p:cNvSpPr/>
            <p:nvPr/>
          </p:nvSpPr>
          <p:spPr>
            <a:xfrm>
              <a:off x="3996650" y="4935588"/>
              <a:ext cx="481725" cy="15250"/>
            </a:xfrm>
            <a:custGeom>
              <a:avLst/>
              <a:gdLst/>
              <a:ahLst/>
              <a:cxnLst/>
              <a:rect l="l" t="t" r="r" b="b"/>
              <a:pathLst>
                <a:path w="19269" h="610" extrusionOk="0">
                  <a:moveTo>
                    <a:pt x="305" y="0"/>
                  </a:moveTo>
                  <a:cubicBezTo>
                    <a:pt x="131" y="0"/>
                    <a:pt x="1" y="131"/>
                    <a:pt x="1" y="305"/>
                  </a:cubicBezTo>
                  <a:lnTo>
                    <a:pt x="1" y="348"/>
                  </a:lnTo>
                  <a:cubicBezTo>
                    <a:pt x="1" y="479"/>
                    <a:pt x="131" y="609"/>
                    <a:pt x="305" y="609"/>
                  </a:cubicBezTo>
                  <a:lnTo>
                    <a:pt x="19007" y="609"/>
                  </a:lnTo>
                  <a:cubicBezTo>
                    <a:pt x="19138" y="609"/>
                    <a:pt x="19268" y="479"/>
                    <a:pt x="19268" y="348"/>
                  </a:cubicBezTo>
                  <a:lnTo>
                    <a:pt x="19268" y="305"/>
                  </a:lnTo>
                  <a:cubicBezTo>
                    <a:pt x="19268" y="131"/>
                    <a:pt x="19138" y="0"/>
                    <a:pt x="190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761;p51"/>
            <p:cNvSpPr/>
            <p:nvPr/>
          </p:nvSpPr>
          <p:spPr>
            <a:xfrm>
              <a:off x="3996650" y="4983413"/>
              <a:ext cx="481725" cy="15250"/>
            </a:xfrm>
            <a:custGeom>
              <a:avLst/>
              <a:gdLst/>
              <a:ahLst/>
              <a:cxnLst/>
              <a:rect l="l" t="t" r="r" b="b"/>
              <a:pathLst>
                <a:path w="19269" h="610" extrusionOk="0">
                  <a:moveTo>
                    <a:pt x="305" y="1"/>
                  </a:moveTo>
                  <a:cubicBezTo>
                    <a:pt x="131" y="1"/>
                    <a:pt x="1" y="131"/>
                    <a:pt x="1" y="305"/>
                  </a:cubicBezTo>
                  <a:lnTo>
                    <a:pt x="1" y="349"/>
                  </a:lnTo>
                  <a:cubicBezTo>
                    <a:pt x="1" y="479"/>
                    <a:pt x="131" y="610"/>
                    <a:pt x="305" y="610"/>
                  </a:cubicBezTo>
                  <a:lnTo>
                    <a:pt x="19007" y="610"/>
                  </a:lnTo>
                  <a:cubicBezTo>
                    <a:pt x="19138" y="610"/>
                    <a:pt x="19268" y="479"/>
                    <a:pt x="19268" y="349"/>
                  </a:cubicBezTo>
                  <a:lnTo>
                    <a:pt x="19268" y="305"/>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 name="Google Shape;762;p51"/>
            <p:cNvSpPr/>
            <p:nvPr/>
          </p:nvSpPr>
          <p:spPr>
            <a:xfrm>
              <a:off x="3996650" y="5031263"/>
              <a:ext cx="481725" cy="15250"/>
            </a:xfrm>
            <a:custGeom>
              <a:avLst/>
              <a:gdLst/>
              <a:ahLst/>
              <a:cxnLst/>
              <a:rect l="l" t="t" r="r" b="b"/>
              <a:pathLst>
                <a:path w="19269" h="610" extrusionOk="0">
                  <a:moveTo>
                    <a:pt x="305" y="1"/>
                  </a:moveTo>
                  <a:cubicBezTo>
                    <a:pt x="131" y="1"/>
                    <a:pt x="1" y="131"/>
                    <a:pt x="1" y="262"/>
                  </a:cubicBezTo>
                  <a:lnTo>
                    <a:pt x="1" y="349"/>
                  </a:lnTo>
                  <a:cubicBezTo>
                    <a:pt x="1" y="479"/>
                    <a:pt x="131" y="609"/>
                    <a:pt x="305" y="609"/>
                  </a:cubicBezTo>
                  <a:lnTo>
                    <a:pt x="19007" y="609"/>
                  </a:lnTo>
                  <a:cubicBezTo>
                    <a:pt x="19138" y="609"/>
                    <a:pt x="19268" y="479"/>
                    <a:pt x="19268" y="349"/>
                  </a:cubicBezTo>
                  <a:lnTo>
                    <a:pt x="19268" y="262"/>
                  </a:lnTo>
                  <a:cubicBezTo>
                    <a:pt x="19268" y="131"/>
                    <a:pt x="19138" y="1"/>
                    <a:pt x="1900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052" name="Picture 4"/>
          <p:cNvPicPr>
            <a:picLocks noChangeAspect="1" noChangeArrowheads="1"/>
          </p:cNvPicPr>
          <p:nvPr/>
        </p:nvPicPr>
        <p:blipFill>
          <a:blip r:embed="rId3" cstate="screen"/>
          <a:srcRect/>
          <a:stretch>
            <a:fillRect/>
          </a:stretch>
        </p:blipFill>
        <p:spPr bwMode="auto">
          <a:xfrm>
            <a:off x="857224" y="642924"/>
            <a:ext cx="3286148" cy="4365192"/>
          </a:xfrm>
          <a:prstGeom prst="rect">
            <a:avLst/>
          </a:prstGeom>
          <a:noFill/>
          <a:ln w="9525">
            <a:noFill/>
            <a:miter lim="800000"/>
            <a:headEnd/>
            <a:tailEnd/>
          </a:ln>
          <a:effectLst/>
        </p:spPr>
      </p:pic>
      <p:sp>
        <p:nvSpPr>
          <p:cNvPr id="41" name="Номер слайда 40"/>
          <p:cNvSpPr>
            <a:spLocks noGrp="1"/>
          </p:cNvSpPr>
          <p:nvPr>
            <p:ph type="sldNum" sz="quarter" idx="4"/>
          </p:nvPr>
        </p:nvSpPr>
        <p:spPr/>
        <p:txBody>
          <a:bodyPr/>
          <a:lstStyle/>
          <a:p>
            <a:r>
              <a:rPr lang="ru-RU" dirty="0" smtClean="0">
                <a:latin typeface="Times New Roman" pitchFamily="18" charset="0"/>
                <a:cs typeface="Times New Roman" pitchFamily="18" charset="0"/>
              </a:rPr>
              <a:t>9</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29"/>
        <p:cNvGrpSpPr/>
        <p:nvPr/>
      </p:nvGrpSpPr>
      <p:grpSpPr>
        <a:xfrm>
          <a:off x="0" y="0"/>
          <a:ext cx="0" cy="0"/>
          <a:chOff x="0" y="0"/>
          <a:chExt cx="0" cy="0"/>
        </a:xfrm>
      </p:grpSpPr>
      <p:grpSp>
        <p:nvGrpSpPr>
          <p:cNvPr id="330" name="Google Shape;330;p41"/>
          <p:cNvGrpSpPr/>
          <p:nvPr/>
        </p:nvGrpSpPr>
        <p:grpSpPr>
          <a:xfrm>
            <a:off x="7143768" y="2285998"/>
            <a:ext cx="1262705" cy="1035749"/>
            <a:chOff x="6864587" y="2413987"/>
            <a:chExt cx="2009396" cy="1648233"/>
          </a:xfrm>
        </p:grpSpPr>
        <p:sp>
          <p:nvSpPr>
            <p:cNvPr id="331" name="Google Shape;331;p41"/>
            <p:cNvSpPr/>
            <p:nvPr/>
          </p:nvSpPr>
          <p:spPr>
            <a:xfrm>
              <a:off x="6864587" y="2708806"/>
              <a:ext cx="2007471" cy="33"/>
            </a:xfrm>
            <a:custGeom>
              <a:avLst/>
              <a:gdLst/>
              <a:ahLst/>
              <a:cxnLst/>
              <a:rect l="l" t="t" r="r" b="b"/>
              <a:pathLst>
                <a:path w="60050" h="1" fill="none" extrusionOk="0">
                  <a:moveTo>
                    <a:pt x="0" y="1"/>
                  </a:moveTo>
                  <a:lnTo>
                    <a:pt x="60050"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2" name="Google Shape;332;p41"/>
            <p:cNvSpPr/>
            <p:nvPr/>
          </p:nvSpPr>
          <p:spPr>
            <a:xfrm>
              <a:off x="6866512" y="2413987"/>
              <a:ext cx="2007471" cy="1648233"/>
            </a:xfrm>
            <a:custGeom>
              <a:avLst/>
              <a:gdLst/>
              <a:ahLst/>
              <a:cxnLst/>
              <a:rect l="l" t="t" r="r" b="b"/>
              <a:pathLst>
                <a:path w="60050" h="49304" fill="none" extrusionOk="0">
                  <a:moveTo>
                    <a:pt x="2332" y="0"/>
                  </a:moveTo>
                  <a:lnTo>
                    <a:pt x="57718" y="0"/>
                  </a:lnTo>
                  <a:cubicBezTo>
                    <a:pt x="59002" y="0"/>
                    <a:pt x="60050" y="1048"/>
                    <a:pt x="60050" y="2332"/>
                  </a:cubicBezTo>
                  <a:lnTo>
                    <a:pt x="60050" y="46972"/>
                  </a:lnTo>
                  <a:cubicBezTo>
                    <a:pt x="60050" y="48256"/>
                    <a:pt x="59002" y="49303"/>
                    <a:pt x="57718" y="49303"/>
                  </a:cubicBezTo>
                  <a:lnTo>
                    <a:pt x="2332" y="49303"/>
                  </a:lnTo>
                  <a:cubicBezTo>
                    <a:pt x="1048" y="49303"/>
                    <a:pt x="0" y="48256"/>
                    <a:pt x="0" y="46972"/>
                  </a:cubicBezTo>
                  <a:lnTo>
                    <a:pt x="0" y="2332"/>
                  </a:lnTo>
                  <a:cubicBezTo>
                    <a:pt x="0" y="1048"/>
                    <a:pt x="1048" y="0"/>
                    <a:pt x="2332"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36" name="Google Shape;336;p41"/>
          <p:cNvGrpSpPr/>
          <p:nvPr/>
        </p:nvGrpSpPr>
        <p:grpSpPr>
          <a:xfrm>
            <a:off x="872903" y="2948502"/>
            <a:ext cx="1152683" cy="1443331"/>
            <a:chOff x="-113318" y="2508808"/>
            <a:chExt cx="1711482" cy="2143030"/>
          </a:xfrm>
        </p:grpSpPr>
        <p:sp>
          <p:nvSpPr>
            <p:cNvPr id="337" name="Google Shape;337;p41"/>
            <p:cNvSpPr/>
            <p:nvPr/>
          </p:nvSpPr>
          <p:spPr>
            <a:xfrm>
              <a:off x="-113318" y="2803661"/>
              <a:ext cx="1711482" cy="33"/>
            </a:xfrm>
            <a:custGeom>
              <a:avLst/>
              <a:gdLst/>
              <a:ahLst/>
              <a:cxnLst/>
              <a:rect l="l" t="t" r="r" b="b"/>
              <a:pathLst>
                <a:path w="51196" h="1" fill="none" extrusionOk="0">
                  <a:moveTo>
                    <a:pt x="0" y="0"/>
                  </a:moveTo>
                  <a:lnTo>
                    <a:pt x="51196" y="0"/>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8" name="Google Shape;338;p41"/>
            <p:cNvSpPr/>
            <p:nvPr/>
          </p:nvSpPr>
          <p:spPr>
            <a:xfrm>
              <a:off x="-113318" y="2508808"/>
              <a:ext cx="1711482" cy="2143030"/>
            </a:xfrm>
            <a:custGeom>
              <a:avLst/>
              <a:gdLst/>
              <a:ahLst/>
              <a:cxnLst/>
              <a:rect l="l" t="t" r="r" b="b"/>
              <a:pathLst>
                <a:path w="51196" h="64105" fill="none" extrusionOk="0">
                  <a:moveTo>
                    <a:pt x="2366" y="0"/>
                  </a:moveTo>
                  <a:lnTo>
                    <a:pt x="48864" y="0"/>
                  </a:lnTo>
                  <a:cubicBezTo>
                    <a:pt x="50148" y="0"/>
                    <a:pt x="51196" y="1048"/>
                    <a:pt x="51196" y="2366"/>
                  </a:cubicBezTo>
                  <a:lnTo>
                    <a:pt x="51196" y="61773"/>
                  </a:lnTo>
                  <a:cubicBezTo>
                    <a:pt x="51196" y="63057"/>
                    <a:pt x="50148" y="64105"/>
                    <a:pt x="48864" y="64105"/>
                  </a:cubicBezTo>
                  <a:lnTo>
                    <a:pt x="2366" y="64105"/>
                  </a:lnTo>
                  <a:cubicBezTo>
                    <a:pt x="1048" y="64105"/>
                    <a:pt x="0" y="63057"/>
                    <a:pt x="0" y="61773"/>
                  </a:cubicBezTo>
                  <a:lnTo>
                    <a:pt x="0" y="2366"/>
                  </a:lnTo>
                  <a:cubicBezTo>
                    <a:pt x="0" y="1048"/>
                    <a:pt x="1048" y="0"/>
                    <a:pt x="2366"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9" name="Google Shape;339;p41"/>
            <p:cNvSpPr/>
            <p:nvPr/>
          </p:nvSpPr>
          <p:spPr>
            <a:xfrm>
              <a:off x="200723" y="3140301"/>
              <a:ext cx="1084536" cy="1134246"/>
            </a:xfrm>
            <a:custGeom>
              <a:avLst/>
              <a:gdLst/>
              <a:ahLst/>
              <a:cxnLst/>
              <a:rect l="l" t="t" r="r" b="b"/>
              <a:pathLst>
                <a:path w="32442" h="33929" extrusionOk="0">
                  <a:moveTo>
                    <a:pt x="2163" y="0"/>
                  </a:moveTo>
                  <a:cubicBezTo>
                    <a:pt x="947" y="0"/>
                    <a:pt x="0" y="980"/>
                    <a:pt x="0" y="2197"/>
                  </a:cubicBezTo>
                  <a:lnTo>
                    <a:pt x="0" y="31765"/>
                  </a:lnTo>
                  <a:cubicBezTo>
                    <a:pt x="0" y="32982"/>
                    <a:pt x="947" y="33928"/>
                    <a:pt x="2163" y="33928"/>
                  </a:cubicBezTo>
                  <a:lnTo>
                    <a:pt x="30279" y="33928"/>
                  </a:lnTo>
                  <a:cubicBezTo>
                    <a:pt x="31461" y="33928"/>
                    <a:pt x="32441" y="32982"/>
                    <a:pt x="32441" y="31765"/>
                  </a:cubicBezTo>
                  <a:lnTo>
                    <a:pt x="32441" y="2197"/>
                  </a:lnTo>
                  <a:cubicBezTo>
                    <a:pt x="32441" y="980"/>
                    <a:pt x="31461" y="0"/>
                    <a:pt x="30279"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0" name="Google Shape;340;p41"/>
            <p:cNvSpPr/>
            <p:nvPr/>
          </p:nvSpPr>
          <p:spPr>
            <a:xfrm>
              <a:off x="460541" y="3552626"/>
              <a:ext cx="395443" cy="395443"/>
            </a:xfrm>
            <a:custGeom>
              <a:avLst/>
              <a:gdLst/>
              <a:ahLst/>
              <a:cxnLst/>
              <a:rect l="l" t="t" r="r" b="b"/>
              <a:pathLst>
                <a:path w="11829" h="11829" fill="none" extrusionOk="0">
                  <a:moveTo>
                    <a:pt x="1" y="1"/>
                  </a:moveTo>
                  <a:lnTo>
                    <a:pt x="11828" y="1"/>
                  </a:lnTo>
                  <a:lnTo>
                    <a:pt x="11828" y="11828"/>
                  </a:lnTo>
                  <a:lnTo>
                    <a:pt x="1" y="11828"/>
                  </a:lnTo>
                  <a:close/>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1" name="Google Shape;341;p41"/>
            <p:cNvSpPr/>
            <p:nvPr/>
          </p:nvSpPr>
          <p:spPr>
            <a:xfrm>
              <a:off x="460541" y="3459992"/>
              <a:ext cx="571653" cy="92668"/>
            </a:xfrm>
            <a:custGeom>
              <a:avLst/>
              <a:gdLst/>
              <a:ahLst/>
              <a:cxnLst/>
              <a:rect l="l" t="t" r="r" b="b"/>
              <a:pathLst>
                <a:path w="17100" h="2772" fill="none" extrusionOk="0">
                  <a:moveTo>
                    <a:pt x="11794" y="2772"/>
                  </a:moveTo>
                  <a:lnTo>
                    <a:pt x="17100" y="1"/>
                  </a:lnTo>
                  <a:lnTo>
                    <a:pt x="5813" y="1"/>
                  </a:lnTo>
                  <a:lnTo>
                    <a:pt x="1" y="2772"/>
                  </a:ln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2" name="Google Shape;342;p41"/>
            <p:cNvSpPr/>
            <p:nvPr/>
          </p:nvSpPr>
          <p:spPr>
            <a:xfrm>
              <a:off x="854814" y="3459992"/>
              <a:ext cx="177380" cy="488078"/>
            </a:xfrm>
            <a:custGeom>
              <a:avLst/>
              <a:gdLst/>
              <a:ahLst/>
              <a:cxnLst/>
              <a:rect l="l" t="t" r="r" b="b"/>
              <a:pathLst>
                <a:path w="5306" h="14600" fill="none" extrusionOk="0">
                  <a:moveTo>
                    <a:pt x="5306" y="1"/>
                  </a:moveTo>
                  <a:lnTo>
                    <a:pt x="5306" y="10983"/>
                  </a:lnTo>
                  <a:lnTo>
                    <a:pt x="0" y="14599"/>
                  </a:ln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3" name="Google Shape;343;p41"/>
            <p:cNvSpPr/>
            <p:nvPr/>
          </p:nvSpPr>
          <p:spPr>
            <a:xfrm>
              <a:off x="1010698" y="3827153"/>
              <a:ext cx="21495" cy="33"/>
            </a:xfrm>
            <a:custGeom>
              <a:avLst/>
              <a:gdLst/>
              <a:ahLst/>
              <a:cxnLst/>
              <a:rect l="l" t="t" r="r" b="b"/>
              <a:pathLst>
                <a:path w="643" h="1" fill="none" extrusionOk="0">
                  <a:moveTo>
                    <a:pt x="643" y="0"/>
                  </a:moveTo>
                  <a:lnTo>
                    <a:pt x="1" y="0"/>
                  </a:ln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4" name="Google Shape;344;p41"/>
            <p:cNvSpPr/>
            <p:nvPr/>
          </p:nvSpPr>
          <p:spPr>
            <a:xfrm>
              <a:off x="496712" y="3827153"/>
              <a:ext cx="469959" cy="99421"/>
            </a:xfrm>
            <a:custGeom>
              <a:avLst/>
              <a:gdLst/>
              <a:ahLst/>
              <a:cxnLst/>
              <a:rect l="l" t="t" r="r" b="b"/>
              <a:pathLst>
                <a:path w="14058" h="2974" fill="none" extrusionOk="0">
                  <a:moveTo>
                    <a:pt x="14058" y="0"/>
                  </a:moveTo>
                  <a:lnTo>
                    <a:pt x="4832" y="0"/>
                  </a:lnTo>
                  <a:lnTo>
                    <a:pt x="0" y="2974"/>
                  </a:ln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5" name="Google Shape;345;p41"/>
            <p:cNvSpPr/>
            <p:nvPr/>
          </p:nvSpPr>
          <p:spPr>
            <a:xfrm>
              <a:off x="460541" y="3937840"/>
              <a:ext cx="18119" cy="10230"/>
            </a:xfrm>
            <a:custGeom>
              <a:avLst/>
              <a:gdLst/>
              <a:ahLst/>
              <a:cxnLst/>
              <a:rect l="l" t="t" r="r" b="b"/>
              <a:pathLst>
                <a:path w="542" h="306" fill="none" extrusionOk="0">
                  <a:moveTo>
                    <a:pt x="541" y="1"/>
                  </a:moveTo>
                  <a:lnTo>
                    <a:pt x="1" y="305"/>
                  </a:ln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6" name="Google Shape;346;p41"/>
            <p:cNvSpPr/>
            <p:nvPr/>
          </p:nvSpPr>
          <p:spPr>
            <a:xfrm>
              <a:off x="654869" y="3459992"/>
              <a:ext cx="33" cy="367195"/>
            </a:xfrm>
            <a:custGeom>
              <a:avLst/>
              <a:gdLst/>
              <a:ahLst/>
              <a:cxnLst/>
              <a:rect l="l" t="t" r="r" b="b"/>
              <a:pathLst>
                <a:path w="1" h="10984" fill="none" extrusionOk="0">
                  <a:moveTo>
                    <a:pt x="0" y="1"/>
                  </a:moveTo>
                  <a:lnTo>
                    <a:pt x="0" y="10983"/>
                  </a:lnTo>
                </a:path>
              </a:pathLst>
            </a:custGeom>
            <a:noFill/>
            <a:ln w="19050" cap="rnd"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47" name="Google Shape;347;p41"/>
          <p:cNvGrpSpPr/>
          <p:nvPr/>
        </p:nvGrpSpPr>
        <p:grpSpPr>
          <a:xfrm>
            <a:off x="2199875" y="987900"/>
            <a:ext cx="4735698" cy="3163670"/>
            <a:chOff x="2374108" y="1155455"/>
            <a:chExt cx="4234351" cy="2828746"/>
          </a:xfrm>
        </p:grpSpPr>
        <p:sp>
          <p:nvSpPr>
            <p:cNvPr id="348" name="Google Shape;348;p41"/>
            <p:cNvSpPr/>
            <p:nvPr/>
          </p:nvSpPr>
          <p:spPr>
            <a:xfrm>
              <a:off x="2374108" y="1446898"/>
              <a:ext cx="4234351" cy="33"/>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9" name="Google Shape;349;p41"/>
            <p:cNvSpPr/>
            <p:nvPr/>
          </p:nvSpPr>
          <p:spPr>
            <a:xfrm>
              <a:off x="2374108" y="1155455"/>
              <a:ext cx="4234351" cy="2828746"/>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0" name="Google Shape;350;p41"/>
            <p:cNvSpPr/>
            <p:nvPr/>
          </p:nvSpPr>
          <p:spPr>
            <a:xfrm>
              <a:off x="2548097" y="1263902"/>
              <a:ext cx="87564" cy="81201"/>
            </a:xfrm>
            <a:custGeom>
              <a:avLst/>
              <a:gdLst/>
              <a:ahLst/>
              <a:cxnLst/>
              <a:rect l="l" t="t" r="r" b="b"/>
              <a:pathLst>
                <a:path w="2840" h="2429" extrusionOk="0">
                  <a:moveTo>
                    <a:pt x="1623" y="0"/>
                  </a:moveTo>
                  <a:cubicBezTo>
                    <a:pt x="541" y="0"/>
                    <a:pt x="1" y="1318"/>
                    <a:pt x="778" y="2062"/>
                  </a:cubicBezTo>
                  <a:cubicBezTo>
                    <a:pt x="1031" y="2315"/>
                    <a:pt x="1339" y="2428"/>
                    <a:pt x="1638" y="2428"/>
                  </a:cubicBezTo>
                  <a:cubicBezTo>
                    <a:pt x="2256" y="2428"/>
                    <a:pt x="2839" y="1945"/>
                    <a:pt x="2839" y="1217"/>
                  </a:cubicBezTo>
                  <a:cubicBezTo>
                    <a:pt x="2839" y="541"/>
                    <a:pt x="2298" y="0"/>
                    <a:pt x="16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1" name="Google Shape;351;p41"/>
            <p:cNvSpPr/>
            <p:nvPr/>
          </p:nvSpPr>
          <p:spPr>
            <a:xfrm>
              <a:off x="2693966" y="1263902"/>
              <a:ext cx="87564" cy="81201"/>
            </a:xfrm>
            <a:custGeom>
              <a:avLst/>
              <a:gdLst/>
              <a:ahLst/>
              <a:cxnLst/>
              <a:rect l="l" t="t" r="r" b="b"/>
              <a:pathLst>
                <a:path w="2840" h="2429" extrusionOk="0">
                  <a:moveTo>
                    <a:pt x="1623" y="0"/>
                  </a:moveTo>
                  <a:cubicBezTo>
                    <a:pt x="541" y="0"/>
                    <a:pt x="0" y="1318"/>
                    <a:pt x="744" y="2062"/>
                  </a:cubicBezTo>
                  <a:cubicBezTo>
                    <a:pt x="997" y="2315"/>
                    <a:pt x="1309" y="2428"/>
                    <a:pt x="1613" y="2428"/>
                  </a:cubicBezTo>
                  <a:cubicBezTo>
                    <a:pt x="2241" y="2428"/>
                    <a:pt x="2839" y="1945"/>
                    <a:pt x="2839" y="1217"/>
                  </a:cubicBezTo>
                  <a:cubicBezTo>
                    <a:pt x="2839" y="541"/>
                    <a:pt x="2298" y="0"/>
                    <a:pt x="162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2" name="Google Shape;352;p41"/>
            <p:cNvSpPr/>
            <p:nvPr/>
          </p:nvSpPr>
          <p:spPr>
            <a:xfrm>
              <a:off x="2852323" y="1263902"/>
              <a:ext cx="75077" cy="81369"/>
            </a:xfrm>
            <a:custGeom>
              <a:avLst/>
              <a:gdLst/>
              <a:ahLst/>
              <a:cxnLst/>
              <a:rect l="l" t="t" r="r" b="b"/>
              <a:pathLst>
                <a:path w="2435" h="2434" extrusionOk="0">
                  <a:moveTo>
                    <a:pt x="1217" y="0"/>
                  </a:moveTo>
                  <a:cubicBezTo>
                    <a:pt x="542" y="0"/>
                    <a:pt x="1" y="541"/>
                    <a:pt x="1" y="1217"/>
                  </a:cubicBezTo>
                  <a:cubicBezTo>
                    <a:pt x="1" y="1893"/>
                    <a:pt x="542" y="2433"/>
                    <a:pt x="1217" y="2433"/>
                  </a:cubicBezTo>
                  <a:cubicBezTo>
                    <a:pt x="1893" y="2433"/>
                    <a:pt x="2434" y="1893"/>
                    <a:pt x="2434" y="1217"/>
                  </a:cubicBezTo>
                  <a:cubicBezTo>
                    <a:pt x="2434" y="541"/>
                    <a:pt x="1893" y="0"/>
                    <a:pt x="121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53" name="Google Shape;353;p41"/>
          <p:cNvSpPr txBox="1">
            <a:spLocks noGrp="1"/>
          </p:cNvSpPr>
          <p:nvPr>
            <p:ph type="title"/>
          </p:nvPr>
        </p:nvSpPr>
        <p:spPr>
          <a:xfrm>
            <a:off x="2357422" y="1357304"/>
            <a:ext cx="4395000" cy="466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ru-RU" sz="1800" b="0" dirty="0" smtClean="0">
                <a:latin typeface="Times New Roman" pitchFamily="18" charset="0"/>
                <a:cs typeface="Times New Roman" pitchFamily="18" charset="0"/>
              </a:rPr>
              <a:t>Заключение</a:t>
            </a:r>
            <a:endParaRPr sz="1800" b="0" dirty="0">
              <a:latin typeface="Times New Roman" pitchFamily="18" charset="0"/>
              <a:cs typeface="Times New Roman" pitchFamily="18" charset="0"/>
            </a:endParaRPr>
          </a:p>
        </p:txBody>
      </p:sp>
      <p:sp>
        <p:nvSpPr>
          <p:cNvPr id="354" name="Google Shape;354;p41"/>
          <p:cNvSpPr txBox="1">
            <a:spLocks noGrp="1"/>
          </p:cNvSpPr>
          <p:nvPr>
            <p:ph type="body" idx="1"/>
          </p:nvPr>
        </p:nvSpPr>
        <p:spPr>
          <a:xfrm>
            <a:off x="2285984" y="1785932"/>
            <a:ext cx="4572032" cy="2286016"/>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Подводя итог своему проекту, хочу написать, что умение правильно применять теорию на практике поможет учащимся научиться решать даже самые сложные задачи. Данная инструкция будет полезна для закрепления необходимой информации, касающейся важных тем и правильного оформления задач.</a:t>
            </a:r>
            <a:endParaRPr sz="1800" dirty="0">
              <a:latin typeface="Times New Roman" pitchFamily="18" charset="0"/>
              <a:cs typeface="Times New Roman" pitchFamily="18" charset="0"/>
            </a:endParaRPr>
          </a:p>
        </p:txBody>
      </p:sp>
      <p:sp>
        <p:nvSpPr>
          <p:cNvPr id="355" name="Google Shape;355;p41"/>
          <p:cNvSpPr/>
          <p:nvPr/>
        </p:nvSpPr>
        <p:spPr>
          <a:xfrm rot="10800000" flipH="1">
            <a:off x="781350" y="-38592"/>
            <a:ext cx="667886" cy="2809142"/>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6" name="Google Shape;356;p41"/>
          <p:cNvSpPr/>
          <p:nvPr/>
        </p:nvSpPr>
        <p:spPr>
          <a:xfrm rot="10800000">
            <a:off x="7705877" y="3475077"/>
            <a:ext cx="888238" cy="1676539"/>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0" name="Google Shape;1711;p66"/>
          <p:cNvGrpSpPr/>
          <p:nvPr/>
        </p:nvGrpSpPr>
        <p:grpSpPr>
          <a:xfrm>
            <a:off x="7500958" y="2500312"/>
            <a:ext cx="500066" cy="770647"/>
            <a:chOff x="5435725" y="1618725"/>
            <a:chExt cx="1846125" cy="2985225"/>
          </a:xfrm>
        </p:grpSpPr>
        <p:grpSp>
          <p:nvGrpSpPr>
            <p:cNvPr id="31" name="Google Shape;1712;p66"/>
            <p:cNvGrpSpPr/>
            <p:nvPr/>
          </p:nvGrpSpPr>
          <p:grpSpPr>
            <a:xfrm>
              <a:off x="5435725" y="1618725"/>
              <a:ext cx="1846125" cy="2985225"/>
              <a:chOff x="5569875" y="1668050"/>
              <a:chExt cx="1846125" cy="2985225"/>
            </a:xfrm>
          </p:grpSpPr>
          <p:sp>
            <p:nvSpPr>
              <p:cNvPr id="39" name="Google Shape;1713;p66"/>
              <p:cNvSpPr/>
              <p:nvPr/>
            </p:nvSpPr>
            <p:spPr>
              <a:xfrm>
                <a:off x="5569875" y="1668050"/>
                <a:ext cx="1846125" cy="1643600"/>
              </a:xfrm>
              <a:custGeom>
                <a:avLst/>
                <a:gdLst/>
                <a:ahLst/>
                <a:cxnLst/>
                <a:rect l="l" t="t" r="r" b="b"/>
                <a:pathLst>
                  <a:path w="73845" h="65744" extrusionOk="0">
                    <a:moveTo>
                      <a:pt x="35269" y="0"/>
                    </a:moveTo>
                    <a:cubicBezTo>
                      <a:pt x="34005" y="0"/>
                      <a:pt x="32745" y="116"/>
                      <a:pt x="31500" y="346"/>
                    </a:cubicBezTo>
                    <a:cubicBezTo>
                      <a:pt x="23533" y="1785"/>
                      <a:pt x="16931" y="8682"/>
                      <a:pt x="15824" y="16686"/>
                    </a:cubicBezTo>
                    <a:cubicBezTo>
                      <a:pt x="15197" y="21149"/>
                      <a:pt x="16046" y="26276"/>
                      <a:pt x="13169" y="29780"/>
                    </a:cubicBezTo>
                    <a:cubicBezTo>
                      <a:pt x="12099" y="31071"/>
                      <a:pt x="10623" y="31994"/>
                      <a:pt x="9332" y="33026"/>
                    </a:cubicBezTo>
                    <a:cubicBezTo>
                      <a:pt x="1882" y="39075"/>
                      <a:pt x="0" y="49662"/>
                      <a:pt x="4906" y="57887"/>
                    </a:cubicBezTo>
                    <a:cubicBezTo>
                      <a:pt x="6972" y="61354"/>
                      <a:pt x="10328" y="64194"/>
                      <a:pt x="14275" y="64895"/>
                    </a:cubicBezTo>
                    <a:lnTo>
                      <a:pt x="63849" y="65743"/>
                    </a:lnTo>
                    <a:cubicBezTo>
                      <a:pt x="71041" y="61981"/>
                      <a:pt x="73845" y="53129"/>
                      <a:pt x="70119" y="45899"/>
                    </a:cubicBezTo>
                    <a:cubicBezTo>
                      <a:pt x="67832" y="41584"/>
                      <a:pt x="63406" y="38264"/>
                      <a:pt x="62705" y="33432"/>
                    </a:cubicBezTo>
                    <a:cubicBezTo>
                      <a:pt x="62410" y="31588"/>
                      <a:pt x="62742" y="29707"/>
                      <a:pt x="62964" y="27862"/>
                    </a:cubicBezTo>
                    <a:cubicBezTo>
                      <a:pt x="63259" y="25317"/>
                      <a:pt x="63369" y="22735"/>
                      <a:pt x="63296" y="20153"/>
                    </a:cubicBezTo>
                    <a:cubicBezTo>
                      <a:pt x="63259" y="17830"/>
                      <a:pt x="62853" y="15506"/>
                      <a:pt x="62078" y="13293"/>
                    </a:cubicBezTo>
                    <a:cubicBezTo>
                      <a:pt x="60382" y="8903"/>
                      <a:pt x="56435" y="5953"/>
                      <a:pt x="51898" y="4994"/>
                    </a:cubicBezTo>
                    <a:cubicBezTo>
                      <a:pt x="49537" y="4477"/>
                      <a:pt x="47767" y="3149"/>
                      <a:pt x="45517" y="2153"/>
                    </a:cubicBezTo>
                    <a:cubicBezTo>
                      <a:pt x="42972" y="1047"/>
                      <a:pt x="40279" y="383"/>
                      <a:pt x="37550" y="125"/>
                    </a:cubicBezTo>
                    <a:cubicBezTo>
                      <a:pt x="36789" y="42"/>
                      <a:pt x="36028" y="0"/>
                      <a:pt x="35269"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1714;p66"/>
              <p:cNvSpPr/>
              <p:nvPr/>
            </p:nvSpPr>
            <p:spPr>
              <a:xfrm>
                <a:off x="5720175" y="2835800"/>
                <a:ext cx="1481900" cy="1042025"/>
              </a:xfrm>
              <a:custGeom>
                <a:avLst/>
                <a:gdLst/>
                <a:ahLst/>
                <a:cxnLst/>
                <a:rect l="l" t="t" r="r" b="b"/>
                <a:pathLst>
                  <a:path w="59276" h="41681" extrusionOk="0">
                    <a:moveTo>
                      <a:pt x="34673" y="1"/>
                    </a:moveTo>
                    <a:lnTo>
                      <a:pt x="25747" y="775"/>
                    </a:lnTo>
                    <a:lnTo>
                      <a:pt x="24234" y="11509"/>
                    </a:lnTo>
                    <a:cubicBezTo>
                      <a:pt x="24234" y="11509"/>
                      <a:pt x="22223" y="11167"/>
                      <a:pt x="19440" y="11167"/>
                    </a:cubicBezTo>
                    <a:cubicBezTo>
                      <a:pt x="14300" y="11167"/>
                      <a:pt x="6532" y="12332"/>
                      <a:pt x="3948" y="18960"/>
                    </a:cubicBezTo>
                    <a:cubicBezTo>
                      <a:pt x="1" y="29214"/>
                      <a:pt x="33087" y="41681"/>
                      <a:pt x="33087" y="41681"/>
                    </a:cubicBezTo>
                    <a:lnTo>
                      <a:pt x="45849" y="36775"/>
                    </a:lnTo>
                    <a:lnTo>
                      <a:pt x="50902" y="36296"/>
                    </a:lnTo>
                    <a:cubicBezTo>
                      <a:pt x="50902" y="36296"/>
                      <a:pt x="59275" y="18148"/>
                      <a:pt x="34193" y="12726"/>
                    </a:cubicBezTo>
                    <a:lnTo>
                      <a:pt x="34673" y="1"/>
                    </a:ln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1715;p66"/>
              <p:cNvSpPr/>
              <p:nvPr/>
            </p:nvSpPr>
            <p:spPr>
              <a:xfrm>
                <a:off x="5721100" y="3114975"/>
                <a:ext cx="1464375" cy="762850"/>
              </a:xfrm>
              <a:custGeom>
                <a:avLst/>
                <a:gdLst/>
                <a:ahLst/>
                <a:cxnLst/>
                <a:rect l="l" t="t" r="r" b="b"/>
                <a:pathLst>
                  <a:path w="58575" h="30514" extrusionOk="0">
                    <a:moveTo>
                      <a:pt x="19363" y="0"/>
                    </a:moveTo>
                    <a:cubicBezTo>
                      <a:pt x="14215" y="0"/>
                      <a:pt x="6509" y="1192"/>
                      <a:pt x="3947" y="7793"/>
                    </a:cubicBezTo>
                    <a:cubicBezTo>
                      <a:pt x="1" y="18047"/>
                      <a:pt x="33050" y="30514"/>
                      <a:pt x="33050" y="30514"/>
                    </a:cubicBezTo>
                    <a:lnTo>
                      <a:pt x="45812" y="25608"/>
                    </a:lnTo>
                    <a:lnTo>
                      <a:pt x="50865" y="25129"/>
                    </a:lnTo>
                    <a:cubicBezTo>
                      <a:pt x="50865" y="25129"/>
                      <a:pt x="58574" y="8457"/>
                      <a:pt x="37144" y="2297"/>
                    </a:cubicBezTo>
                    <a:cubicBezTo>
                      <a:pt x="34989" y="3677"/>
                      <a:pt x="32496" y="4382"/>
                      <a:pt x="29973" y="4382"/>
                    </a:cubicBezTo>
                    <a:cubicBezTo>
                      <a:pt x="29733" y="4382"/>
                      <a:pt x="29492" y="4375"/>
                      <a:pt x="29251" y="4362"/>
                    </a:cubicBezTo>
                    <a:cubicBezTo>
                      <a:pt x="26042" y="4104"/>
                      <a:pt x="23128" y="2555"/>
                      <a:pt x="21136" y="47"/>
                    </a:cubicBezTo>
                    <a:cubicBezTo>
                      <a:pt x="20593" y="18"/>
                      <a:pt x="19998" y="0"/>
                      <a:pt x="19363"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1716;p66"/>
              <p:cNvSpPr/>
              <p:nvPr/>
            </p:nvSpPr>
            <p:spPr>
              <a:xfrm>
                <a:off x="6666300" y="3186225"/>
                <a:ext cx="115275" cy="646425"/>
              </a:xfrm>
              <a:custGeom>
                <a:avLst/>
                <a:gdLst/>
                <a:ahLst/>
                <a:cxnLst/>
                <a:rect l="l" t="t" r="r" b="b"/>
                <a:pathLst>
                  <a:path w="4611" h="25857" extrusionOk="0">
                    <a:moveTo>
                      <a:pt x="1144" y="0"/>
                    </a:moveTo>
                    <a:cubicBezTo>
                      <a:pt x="2545" y="8594"/>
                      <a:pt x="2139" y="17410"/>
                      <a:pt x="0" y="25857"/>
                    </a:cubicBezTo>
                    <a:lnTo>
                      <a:pt x="3098" y="24639"/>
                    </a:lnTo>
                    <a:cubicBezTo>
                      <a:pt x="4353" y="17631"/>
                      <a:pt x="4611" y="10475"/>
                      <a:pt x="3947" y="3357"/>
                    </a:cubicBezTo>
                    <a:cubicBezTo>
                      <a:pt x="3873" y="2582"/>
                      <a:pt x="3799" y="1771"/>
                      <a:pt x="3652" y="996"/>
                    </a:cubicBezTo>
                    <a:cubicBezTo>
                      <a:pt x="2877" y="627"/>
                      <a:pt x="2029" y="332"/>
                      <a:pt x="114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1717;p66"/>
              <p:cNvSpPr/>
              <p:nvPr/>
            </p:nvSpPr>
            <p:spPr>
              <a:xfrm>
                <a:off x="5972850" y="3115200"/>
                <a:ext cx="227775" cy="515500"/>
              </a:xfrm>
              <a:custGeom>
                <a:avLst/>
                <a:gdLst/>
                <a:ahLst/>
                <a:cxnLst/>
                <a:rect l="l" t="t" r="r" b="b"/>
                <a:pathLst>
                  <a:path w="9111" h="20620" extrusionOk="0">
                    <a:moveTo>
                      <a:pt x="9111" y="1"/>
                    </a:moveTo>
                    <a:cubicBezTo>
                      <a:pt x="8300" y="1"/>
                      <a:pt x="7451" y="38"/>
                      <a:pt x="6566" y="148"/>
                    </a:cubicBezTo>
                    <a:cubicBezTo>
                      <a:pt x="3615" y="5976"/>
                      <a:pt x="1402" y="12136"/>
                      <a:pt x="0" y="18517"/>
                    </a:cubicBezTo>
                    <a:cubicBezTo>
                      <a:pt x="922" y="19255"/>
                      <a:pt x="1955" y="19956"/>
                      <a:pt x="2988" y="20620"/>
                    </a:cubicBezTo>
                    <a:cubicBezTo>
                      <a:pt x="3209" y="13353"/>
                      <a:pt x="5312" y="6234"/>
                      <a:pt x="911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1718;p66"/>
              <p:cNvSpPr/>
              <p:nvPr/>
            </p:nvSpPr>
            <p:spPr>
              <a:xfrm>
                <a:off x="6334325" y="2835800"/>
                <a:ext cx="252675" cy="248750"/>
              </a:xfrm>
              <a:custGeom>
                <a:avLst/>
                <a:gdLst/>
                <a:ahLst/>
                <a:cxnLst/>
                <a:rect l="l" t="t" r="r" b="b"/>
                <a:pathLst>
                  <a:path w="10107" h="9950" extrusionOk="0">
                    <a:moveTo>
                      <a:pt x="10107" y="1"/>
                    </a:moveTo>
                    <a:lnTo>
                      <a:pt x="1181" y="775"/>
                    </a:lnTo>
                    <a:lnTo>
                      <a:pt x="0" y="9185"/>
                    </a:lnTo>
                    <a:cubicBezTo>
                      <a:pt x="701" y="9370"/>
                      <a:pt x="1402" y="9480"/>
                      <a:pt x="2103" y="9554"/>
                    </a:cubicBezTo>
                    <a:cubicBezTo>
                      <a:pt x="3921" y="9817"/>
                      <a:pt x="5739" y="9949"/>
                      <a:pt x="7570" y="9949"/>
                    </a:cubicBezTo>
                    <a:cubicBezTo>
                      <a:pt x="8303" y="9949"/>
                      <a:pt x="9037" y="9928"/>
                      <a:pt x="9775" y="9886"/>
                    </a:cubicBezTo>
                    <a:lnTo>
                      <a:pt x="10107" y="1"/>
                    </a:ln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1719;p66"/>
              <p:cNvSpPr/>
              <p:nvPr/>
            </p:nvSpPr>
            <p:spPr>
              <a:xfrm>
                <a:off x="5911975" y="2364900"/>
                <a:ext cx="192750" cy="313250"/>
              </a:xfrm>
              <a:custGeom>
                <a:avLst/>
                <a:gdLst/>
                <a:ahLst/>
                <a:cxnLst/>
                <a:rect l="l" t="t" r="r" b="b"/>
                <a:pathLst>
                  <a:path w="7710" h="12530" extrusionOk="0">
                    <a:moveTo>
                      <a:pt x="4006" y="1"/>
                    </a:moveTo>
                    <a:cubicBezTo>
                      <a:pt x="3471" y="1"/>
                      <a:pt x="2935" y="119"/>
                      <a:pt x="2472" y="357"/>
                    </a:cubicBezTo>
                    <a:cubicBezTo>
                      <a:pt x="1071" y="1095"/>
                      <a:pt x="296" y="2681"/>
                      <a:pt x="148" y="4230"/>
                    </a:cubicBezTo>
                    <a:cubicBezTo>
                      <a:pt x="1" y="6443"/>
                      <a:pt x="702" y="8620"/>
                      <a:pt x="2140" y="10316"/>
                    </a:cubicBezTo>
                    <a:cubicBezTo>
                      <a:pt x="3763" y="12197"/>
                      <a:pt x="5239" y="12492"/>
                      <a:pt x="7710" y="12529"/>
                    </a:cubicBezTo>
                    <a:lnTo>
                      <a:pt x="6603" y="1353"/>
                    </a:lnTo>
                    <a:cubicBezTo>
                      <a:pt x="6092" y="451"/>
                      <a:pt x="5048" y="1"/>
                      <a:pt x="4006" y="1"/>
                    </a:cubicBez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1720;p66"/>
              <p:cNvSpPr/>
              <p:nvPr/>
            </p:nvSpPr>
            <p:spPr>
              <a:xfrm>
                <a:off x="5951675" y="2420050"/>
                <a:ext cx="143375" cy="203700"/>
              </a:xfrm>
              <a:custGeom>
                <a:avLst/>
                <a:gdLst/>
                <a:ahLst/>
                <a:cxnLst/>
                <a:rect l="l" t="t" r="r" b="b"/>
                <a:pathLst>
                  <a:path w="5735" h="8148" extrusionOk="0">
                    <a:moveTo>
                      <a:pt x="330" y="1"/>
                    </a:moveTo>
                    <a:cubicBezTo>
                      <a:pt x="128" y="1"/>
                      <a:pt x="1" y="313"/>
                      <a:pt x="220" y="438"/>
                    </a:cubicBezTo>
                    <a:cubicBezTo>
                      <a:pt x="2987" y="1987"/>
                      <a:pt x="4831" y="4754"/>
                      <a:pt x="5237" y="7926"/>
                    </a:cubicBezTo>
                    <a:cubicBezTo>
                      <a:pt x="5255" y="8073"/>
                      <a:pt x="5384" y="8147"/>
                      <a:pt x="5504" y="8147"/>
                    </a:cubicBezTo>
                    <a:cubicBezTo>
                      <a:pt x="5624" y="8147"/>
                      <a:pt x="5735" y="8073"/>
                      <a:pt x="5716" y="7926"/>
                    </a:cubicBezTo>
                    <a:cubicBezTo>
                      <a:pt x="5310" y="4606"/>
                      <a:pt x="3356" y="1692"/>
                      <a:pt x="442" y="32"/>
                    </a:cubicBezTo>
                    <a:cubicBezTo>
                      <a:pt x="403" y="10"/>
                      <a:pt x="365" y="1"/>
                      <a:pt x="330" y="1"/>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1721;p66"/>
              <p:cNvSpPr/>
              <p:nvPr/>
            </p:nvSpPr>
            <p:spPr>
              <a:xfrm>
                <a:off x="6002350" y="2475850"/>
                <a:ext cx="69125" cy="125100"/>
              </a:xfrm>
              <a:custGeom>
                <a:avLst/>
                <a:gdLst/>
                <a:ahLst/>
                <a:cxnLst/>
                <a:rect l="l" t="t" r="r" b="b"/>
                <a:pathLst>
                  <a:path w="2765" h="5004" extrusionOk="0">
                    <a:moveTo>
                      <a:pt x="640" y="0"/>
                    </a:moveTo>
                    <a:cubicBezTo>
                      <a:pt x="553" y="0"/>
                      <a:pt x="471" y="48"/>
                      <a:pt x="443" y="161"/>
                    </a:cubicBezTo>
                    <a:cubicBezTo>
                      <a:pt x="1" y="2005"/>
                      <a:pt x="775" y="3923"/>
                      <a:pt x="2324" y="4956"/>
                    </a:cubicBezTo>
                    <a:cubicBezTo>
                      <a:pt x="2370" y="4989"/>
                      <a:pt x="2415" y="5003"/>
                      <a:pt x="2457" y="5003"/>
                    </a:cubicBezTo>
                    <a:cubicBezTo>
                      <a:pt x="2647" y="5003"/>
                      <a:pt x="2765" y="4702"/>
                      <a:pt x="2583" y="4550"/>
                    </a:cubicBezTo>
                    <a:cubicBezTo>
                      <a:pt x="1181" y="3628"/>
                      <a:pt x="517" y="1932"/>
                      <a:pt x="886" y="309"/>
                    </a:cubicBezTo>
                    <a:cubicBezTo>
                      <a:pt x="932" y="126"/>
                      <a:pt x="780" y="0"/>
                      <a:pt x="640"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1722;p66"/>
              <p:cNvSpPr/>
              <p:nvPr/>
            </p:nvSpPr>
            <p:spPr>
              <a:xfrm>
                <a:off x="6872850" y="2496000"/>
                <a:ext cx="234250" cy="296000"/>
              </a:xfrm>
              <a:custGeom>
                <a:avLst/>
                <a:gdLst/>
                <a:ahLst/>
                <a:cxnLst/>
                <a:rect l="l" t="t" r="r" b="b"/>
                <a:pathLst>
                  <a:path w="9370" h="11840" extrusionOk="0">
                    <a:moveTo>
                      <a:pt x="5552" y="1"/>
                    </a:moveTo>
                    <a:cubicBezTo>
                      <a:pt x="4768" y="1"/>
                      <a:pt x="4002" y="277"/>
                      <a:pt x="3468" y="867"/>
                    </a:cubicBezTo>
                    <a:lnTo>
                      <a:pt x="0" y="11527"/>
                    </a:lnTo>
                    <a:cubicBezTo>
                      <a:pt x="892" y="11719"/>
                      <a:pt x="1666" y="11840"/>
                      <a:pt x="2389" y="11840"/>
                    </a:cubicBezTo>
                    <a:cubicBezTo>
                      <a:pt x="3611" y="11840"/>
                      <a:pt x="4687" y="11495"/>
                      <a:pt x="5939" y="10568"/>
                    </a:cubicBezTo>
                    <a:cubicBezTo>
                      <a:pt x="7672" y="9203"/>
                      <a:pt x="8816" y="7248"/>
                      <a:pt x="9148" y="5072"/>
                    </a:cubicBezTo>
                    <a:cubicBezTo>
                      <a:pt x="9369" y="3523"/>
                      <a:pt x="8927" y="1789"/>
                      <a:pt x="7746" y="794"/>
                    </a:cubicBezTo>
                    <a:cubicBezTo>
                      <a:pt x="7138" y="277"/>
                      <a:pt x="6335" y="1"/>
                      <a:pt x="5552" y="1"/>
                    </a:cubicBez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1723;p66"/>
              <p:cNvSpPr/>
              <p:nvPr/>
            </p:nvSpPr>
            <p:spPr>
              <a:xfrm>
                <a:off x="6894200" y="2562650"/>
                <a:ext cx="182825" cy="171675"/>
              </a:xfrm>
              <a:custGeom>
                <a:avLst/>
                <a:gdLst/>
                <a:ahLst/>
                <a:cxnLst/>
                <a:rect l="l" t="t" r="r" b="b"/>
                <a:pathLst>
                  <a:path w="7313" h="6867" extrusionOk="0">
                    <a:moveTo>
                      <a:pt x="6986" y="0"/>
                    </a:moveTo>
                    <a:cubicBezTo>
                      <a:pt x="6968" y="0"/>
                      <a:pt x="6949" y="3"/>
                      <a:pt x="6929" y="9"/>
                    </a:cubicBezTo>
                    <a:lnTo>
                      <a:pt x="6892" y="46"/>
                    </a:lnTo>
                    <a:cubicBezTo>
                      <a:pt x="3720" y="1005"/>
                      <a:pt x="1175" y="3439"/>
                      <a:pt x="68" y="6574"/>
                    </a:cubicBezTo>
                    <a:cubicBezTo>
                      <a:pt x="1" y="6755"/>
                      <a:pt x="140" y="6867"/>
                      <a:pt x="284" y="6867"/>
                    </a:cubicBezTo>
                    <a:cubicBezTo>
                      <a:pt x="375" y="6867"/>
                      <a:pt x="468" y="6822"/>
                      <a:pt x="511" y="6722"/>
                    </a:cubicBezTo>
                    <a:cubicBezTo>
                      <a:pt x="1581" y="3734"/>
                      <a:pt x="4015" y="1410"/>
                      <a:pt x="7040" y="488"/>
                    </a:cubicBezTo>
                    <a:cubicBezTo>
                      <a:pt x="7312" y="386"/>
                      <a:pt x="7207" y="0"/>
                      <a:pt x="698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1724;p66"/>
              <p:cNvSpPr/>
              <p:nvPr/>
            </p:nvSpPr>
            <p:spPr>
              <a:xfrm>
                <a:off x="6923125" y="2605275"/>
                <a:ext cx="81600" cy="112725"/>
              </a:xfrm>
              <a:custGeom>
                <a:avLst/>
                <a:gdLst/>
                <a:ahLst/>
                <a:cxnLst/>
                <a:rect l="l" t="t" r="r" b="b"/>
                <a:pathLst>
                  <a:path w="3264" h="4509" extrusionOk="0">
                    <a:moveTo>
                      <a:pt x="3024" y="0"/>
                    </a:moveTo>
                    <a:cubicBezTo>
                      <a:pt x="2904" y="0"/>
                      <a:pt x="2784" y="74"/>
                      <a:pt x="2784" y="222"/>
                    </a:cubicBezTo>
                    <a:cubicBezTo>
                      <a:pt x="2784" y="1882"/>
                      <a:pt x="1789" y="3394"/>
                      <a:pt x="239" y="4021"/>
                    </a:cubicBezTo>
                    <a:cubicBezTo>
                      <a:pt x="1" y="4123"/>
                      <a:pt x="77" y="4509"/>
                      <a:pt x="294" y="4509"/>
                    </a:cubicBezTo>
                    <a:cubicBezTo>
                      <a:pt x="312" y="4509"/>
                      <a:pt x="330" y="4506"/>
                      <a:pt x="350" y="4500"/>
                    </a:cubicBezTo>
                    <a:cubicBezTo>
                      <a:pt x="2121" y="3800"/>
                      <a:pt x="3264" y="2103"/>
                      <a:pt x="3264" y="222"/>
                    </a:cubicBezTo>
                    <a:cubicBezTo>
                      <a:pt x="3264" y="74"/>
                      <a:pt x="3144" y="0"/>
                      <a:pt x="3024"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1725;p66"/>
              <p:cNvSpPr/>
              <p:nvPr/>
            </p:nvSpPr>
            <p:spPr>
              <a:xfrm>
                <a:off x="6055850" y="1830925"/>
                <a:ext cx="983925" cy="1119700"/>
              </a:xfrm>
              <a:custGeom>
                <a:avLst/>
                <a:gdLst/>
                <a:ahLst/>
                <a:cxnLst/>
                <a:rect l="l" t="t" r="r" b="b"/>
                <a:pathLst>
                  <a:path w="39357" h="44788" extrusionOk="0">
                    <a:moveTo>
                      <a:pt x="19979" y="1"/>
                    </a:moveTo>
                    <a:cubicBezTo>
                      <a:pt x="19089" y="1"/>
                      <a:pt x="18205" y="25"/>
                      <a:pt x="17336" y="65"/>
                    </a:cubicBezTo>
                    <a:cubicBezTo>
                      <a:pt x="13648" y="212"/>
                      <a:pt x="9885" y="1171"/>
                      <a:pt x="6787" y="3274"/>
                    </a:cubicBezTo>
                    <a:cubicBezTo>
                      <a:pt x="1217" y="7110"/>
                      <a:pt x="148" y="14487"/>
                      <a:pt x="74" y="20757"/>
                    </a:cubicBezTo>
                    <a:cubicBezTo>
                      <a:pt x="0" y="27765"/>
                      <a:pt x="627" y="38942"/>
                      <a:pt x="7967" y="42261"/>
                    </a:cubicBezTo>
                    <a:cubicBezTo>
                      <a:pt x="11446" y="43850"/>
                      <a:pt x="15372" y="44788"/>
                      <a:pt x="19247" y="44788"/>
                    </a:cubicBezTo>
                    <a:cubicBezTo>
                      <a:pt x="20590" y="44788"/>
                      <a:pt x="21927" y="44675"/>
                      <a:pt x="23238" y="44437"/>
                    </a:cubicBezTo>
                    <a:cubicBezTo>
                      <a:pt x="25820" y="44032"/>
                      <a:pt x="28254" y="42962"/>
                      <a:pt x="30320" y="41376"/>
                    </a:cubicBezTo>
                    <a:cubicBezTo>
                      <a:pt x="32348" y="39642"/>
                      <a:pt x="33750" y="36802"/>
                      <a:pt x="34820" y="34147"/>
                    </a:cubicBezTo>
                    <a:cubicBezTo>
                      <a:pt x="35115" y="33372"/>
                      <a:pt x="35410" y="32597"/>
                      <a:pt x="35668" y="31897"/>
                    </a:cubicBezTo>
                    <a:cubicBezTo>
                      <a:pt x="37844" y="26142"/>
                      <a:pt x="39357" y="19872"/>
                      <a:pt x="39172" y="13602"/>
                    </a:cubicBezTo>
                    <a:cubicBezTo>
                      <a:pt x="39025" y="8585"/>
                      <a:pt x="34193" y="3163"/>
                      <a:pt x="29619" y="1429"/>
                    </a:cubicBezTo>
                    <a:cubicBezTo>
                      <a:pt x="26604" y="328"/>
                      <a:pt x="23248" y="1"/>
                      <a:pt x="19979" y="1"/>
                    </a:cubicBez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1726;p66"/>
              <p:cNvSpPr/>
              <p:nvPr/>
            </p:nvSpPr>
            <p:spPr>
              <a:xfrm>
                <a:off x="6410850" y="3049750"/>
                <a:ext cx="850250" cy="500725"/>
              </a:xfrm>
              <a:custGeom>
                <a:avLst/>
                <a:gdLst/>
                <a:ahLst/>
                <a:cxnLst/>
                <a:rect l="l" t="t" r="r" b="b"/>
                <a:pathLst>
                  <a:path w="34010" h="20029" extrusionOk="0">
                    <a:moveTo>
                      <a:pt x="27222" y="0"/>
                    </a:moveTo>
                    <a:cubicBezTo>
                      <a:pt x="22943" y="3320"/>
                      <a:pt x="18148" y="5939"/>
                      <a:pt x="13058" y="7820"/>
                    </a:cubicBezTo>
                    <a:cubicBezTo>
                      <a:pt x="9407" y="9148"/>
                      <a:pt x="5460" y="10180"/>
                      <a:pt x="2804" y="12947"/>
                    </a:cubicBezTo>
                    <a:cubicBezTo>
                      <a:pt x="997" y="14865"/>
                      <a:pt x="1" y="17410"/>
                      <a:pt x="1" y="20029"/>
                    </a:cubicBezTo>
                    <a:lnTo>
                      <a:pt x="19734" y="13943"/>
                    </a:lnTo>
                    <a:cubicBezTo>
                      <a:pt x="24898" y="11324"/>
                      <a:pt x="29693" y="8078"/>
                      <a:pt x="34009" y="4242"/>
                    </a:cubicBezTo>
                    <a:cubicBezTo>
                      <a:pt x="31943" y="2545"/>
                      <a:pt x="29657" y="1107"/>
                      <a:pt x="272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1727;p66"/>
              <p:cNvSpPr/>
              <p:nvPr/>
            </p:nvSpPr>
            <p:spPr>
              <a:xfrm>
                <a:off x="5644575" y="3109675"/>
                <a:ext cx="772775" cy="482300"/>
              </a:xfrm>
              <a:custGeom>
                <a:avLst/>
                <a:gdLst/>
                <a:ahLst/>
                <a:cxnLst/>
                <a:rect l="l" t="t" r="r" b="b"/>
                <a:pathLst>
                  <a:path w="30911" h="19292" extrusionOk="0">
                    <a:moveTo>
                      <a:pt x="4869" y="1"/>
                    </a:moveTo>
                    <a:cubicBezTo>
                      <a:pt x="3099" y="775"/>
                      <a:pt x="1476" y="1808"/>
                      <a:pt x="0" y="3062"/>
                    </a:cubicBezTo>
                    <a:lnTo>
                      <a:pt x="30246" y="19292"/>
                    </a:lnTo>
                    <a:cubicBezTo>
                      <a:pt x="30910" y="16894"/>
                      <a:pt x="30246" y="14275"/>
                      <a:pt x="28992" y="12062"/>
                    </a:cubicBezTo>
                    <a:cubicBezTo>
                      <a:pt x="28549" y="11287"/>
                      <a:pt x="27996" y="10550"/>
                      <a:pt x="27332" y="9923"/>
                    </a:cubicBezTo>
                    <a:cubicBezTo>
                      <a:pt x="26631" y="9333"/>
                      <a:pt x="25820" y="8816"/>
                      <a:pt x="24935" y="8447"/>
                    </a:cubicBezTo>
                    <a:cubicBezTo>
                      <a:pt x="20656" y="6419"/>
                      <a:pt x="15713" y="6087"/>
                      <a:pt x="11324" y="4242"/>
                    </a:cubicBezTo>
                    <a:cubicBezTo>
                      <a:pt x="8926" y="3246"/>
                      <a:pt x="6750" y="1808"/>
                      <a:pt x="4869"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1728;p66"/>
              <p:cNvSpPr/>
              <p:nvPr/>
            </p:nvSpPr>
            <p:spPr>
              <a:xfrm>
                <a:off x="5971925" y="2226925"/>
                <a:ext cx="443575" cy="368225"/>
              </a:xfrm>
              <a:custGeom>
                <a:avLst/>
                <a:gdLst/>
                <a:ahLst/>
                <a:cxnLst/>
                <a:rect l="l" t="t" r="r" b="b"/>
                <a:pathLst>
                  <a:path w="17743" h="14729" extrusionOk="0">
                    <a:moveTo>
                      <a:pt x="5570" y="897"/>
                    </a:moveTo>
                    <a:lnTo>
                      <a:pt x="5902" y="934"/>
                    </a:lnTo>
                    <a:lnTo>
                      <a:pt x="12763" y="1413"/>
                    </a:lnTo>
                    <a:cubicBezTo>
                      <a:pt x="15050" y="1561"/>
                      <a:pt x="16783" y="3589"/>
                      <a:pt x="16636" y="5876"/>
                    </a:cubicBezTo>
                    <a:lnTo>
                      <a:pt x="16341" y="9897"/>
                    </a:lnTo>
                    <a:cubicBezTo>
                      <a:pt x="16165" y="12107"/>
                      <a:pt x="14355" y="13783"/>
                      <a:pt x="12179" y="13783"/>
                    </a:cubicBezTo>
                    <a:cubicBezTo>
                      <a:pt x="12067" y="13783"/>
                      <a:pt x="11954" y="13779"/>
                      <a:pt x="11841" y="13770"/>
                    </a:cubicBezTo>
                    <a:lnTo>
                      <a:pt x="5017" y="13290"/>
                    </a:lnTo>
                    <a:cubicBezTo>
                      <a:pt x="2693" y="13106"/>
                      <a:pt x="959" y="11114"/>
                      <a:pt x="1107" y="8790"/>
                    </a:cubicBezTo>
                    <a:lnTo>
                      <a:pt x="1402" y="4807"/>
                    </a:lnTo>
                    <a:cubicBezTo>
                      <a:pt x="1587" y="2593"/>
                      <a:pt x="3394" y="897"/>
                      <a:pt x="5570" y="897"/>
                    </a:cubicBezTo>
                    <a:close/>
                    <a:moveTo>
                      <a:pt x="5597" y="0"/>
                    </a:moveTo>
                    <a:cubicBezTo>
                      <a:pt x="2940" y="0"/>
                      <a:pt x="692" y="2044"/>
                      <a:pt x="480" y="4733"/>
                    </a:cubicBezTo>
                    <a:lnTo>
                      <a:pt x="222" y="8753"/>
                    </a:lnTo>
                    <a:cubicBezTo>
                      <a:pt x="0" y="11557"/>
                      <a:pt x="2103" y="14028"/>
                      <a:pt x="4943" y="14212"/>
                    </a:cubicBezTo>
                    <a:lnTo>
                      <a:pt x="11804" y="14729"/>
                    </a:lnTo>
                    <a:lnTo>
                      <a:pt x="12173" y="14729"/>
                    </a:lnTo>
                    <a:cubicBezTo>
                      <a:pt x="14828" y="14692"/>
                      <a:pt x="17041" y="12626"/>
                      <a:pt x="17263" y="9971"/>
                    </a:cubicBezTo>
                    <a:lnTo>
                      <a:pt x="17521" y="5987"/>
                    </a:lnTo>
                    <a:cubicBezTo>
                      <a:pt x="17742" y="3147"/>
                      <a:pt x="15640" y="712"/>
                      <a:pt x="12800" y="491"/>
                    </a:cubicBezTo>
                    <a:lnTo>
                      <a:pt x="5939" y="12"/>
                    </a:lnTo>
                    <a:cubicBezTo>
                      <a:pt x="5824" y="4"/>
                      <a:pt x="5710" y="0"/>
                      <a:pt x="5597"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1729;p66"/>
              <p:cNvSpPr/>
              <p:nvPr/>
            </p:nvSpPr>
            <p:spPr>
              <a:xfrm>
                <a:off x="5617825" y="3085700"/>
                <a:ext cx="1665400" cy="1567450"/>
              </a:xfrm>
              <a:custGeom>
                <a:avLst/>
                <a:gdLst/>
                <a:ahLst/>
                <a:cxnLst/>
                <a:rect l="l" t="t" r="r" b="b"/>
                <a:pathLst>
                  <a:path w="66616" h="62698" extrusionOk="0">
                    <a:moveTo>
                      <a:pt x="66615" y="1"/>
                    </a:moveTo>
                    <a:lnTo>
                      <a:pt x="37476" y="16599"/>
                    </a:lnTo>
                    <a:cubicBezTo>
                      <a:pt x="35406" y="17313"/>
                      <a:pt x="33577" y="17555"/>
                      <a:pt x="32050" y="17555"/>
                    </a:cubicBezTo>
                    <a:cubicBezTo>
                      <a:pt x="28842" y="17555"/>
                      <a:pt x="26964" y="16488"/>
                      <a:pt x="26964" y="16488"/>
                    </a:cubicBezTo>
                    <a:lnTo>
                      <a:pt x="259" y="2398"/>
                    </a:lnTo>
                    <a:lnTo>
                      <a:pt x="1" y="49869"/>
                    </a:lnTo>
                    <a:lnTo>
                      <a:pt x="26632" y="60935"/>
                    </a:lnTo>
                    <a:cubicBezTo>
                      <a:pt x="28813" y="62267"/>
                      <a:pt x="30782" y="62698"/>
                      <a:pt x="32415" y="62698"/>
                    </a:cubicBezTo>
                    <a:cubicBezTo>
                      <a:pt x="35393" y="62698"/>
                      <a:pt x="37255" y="61267"/>
                      <a:pt x="37255" y="61267"/>
                    </a:cubicBezTo>
                    <a:lnTo>
                      <a:pt x="66062" y="44484"/>
                    </a:lnTo>
                    <a:lnTo>
                      <a:pt x="6661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730;p66"/>
              <p:cNvSpPr/>
              <p:nvPr/>
            </p:nvSpPr>
            <p:spPr>
              <a:xfrm>
                <a:off x="6386875" y="2386625"/>
                <a:ext cx="160475" cy="73900"/>
              </a:xfrm>
              <a:custGeom>
                <a:avLst/>
                <a:gdLst/>
                <a:ahLst/>
                <a:cxnLst/>
                <a:rect l="l" t="t" r="r" b="b"/>
                <a:pathLst>
                  <a:path w="6419" h="2956" extrusionOk="0">
                    <a:moveTo>
                      <a:pt x="2953" y="1"/>
                    </a:moveTo>
                    <a:cubicBezTo>
                      <a:pt x="1583" y="1"/>
                      <a:pt x="501" y="984"/>
                      <a:pt x="38" y="1554"/>
                    </a:cubicBezTo>
                    <a:cubicBezTo>
                      <a:pt x="38" y="1738"/>
                      <a:pt x="1" y="1886"/>
                      <a:pt x="1" y="2070"/>
                    </a:cubicBezTo>
                    <a:lnTo>
                      <a:pt x="480" y="2439"/>
                    </a:lnTo>
                    <a:cubicBezTo>
                      <a:pt x="480" y="2439"/>
                      <a:pt x="1587" y="927"/>
                      <a:pt x="2989" y="927"/>
                    </a:cubicBezTo>
                    <a:lnTo>
                      <a:pt x="3062" y="927"/>
                    </a:lnTo>
                    <a:cubicBezTo>
                      <a:pt x="3984" y="927"/>
                      <a:pt x="4833" y="1628"/>
                      <a:pt x="5644" y="2955"/>
                    </a:cubicBezTo>
                    <a:lnTo>
                      <a:pt x="6419" y="2513"/>
                    </a:lnTo>
                    <a:cubicBezTo>
                      <a:pt x="5460" y="890"/>
                      <a:pt x="4316" y="42"/>
                      <a:pt x="3099" y="5"/>
                    </a:cubicBezTo>
                    <a:cubicBezTo>
                      <a:pt x="3050" y="2"/>
                      <a:pt x="3001" y="1"/>
                      <a:pt x="2953"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731;p66"/>
              <p:cNvSpPr/>
              <p:nvPr/>
            </p:nvSpPr>
            <p:spPr>
              <a:xfrm>
                <a:off x="6937400" y="2439300"/>
                <a:ext cx="189975" cy="111600"/>
              </a:xfrm>
              <a:custGeom>
                <a:avLst/>
                <a:gdLst/>
                <a:ahLst/>
                <a:cxnLst/>
                <a:rect l="l" t="t" r="r" b="b"/>
                <a:pathLst>
                  <a:path w="7599" h="4464" extrusionOk="0">
                    <a:moveTo>
                      <a:pt x="222" y="0"/>
                    </a:moveTo>
                    <a:cubicBezTo>
                      <a:pt x="222" y="332"/>
                      <a:pt x="148" y="627"/>
                      <a:pt x="0" y="922"/>
                    </a:cubicBezTo>
                    <a:cubicBezTo>
                      <a:pt x="886" y="1439"/>
                      <a:pt x="3172" y="2582"/>
                      <a:pt x="6750" y="4389"/>
                    </a:cubicBezTo>
                    <a:cubicBezTo>
                      <a:pt x="6824" y="4426"/>
                      <a:pt x="6898" y="4463"/>
                      <a:pt x="6972" y="4463"/>
                    </a:cubicBezTo>
                    <a:cubicBezTo>
                      <a:pt x="7451" y="4463"/>
                      <a:pt x="7599" y="3799"/>
                      <a:pt x="7193" y="3578"/>
                    </a:cubicBezTo>
                    <a:cubicBezTo>
                      <a:pt x="4722" y="2361"/>
                      <a:pt x="812" y="369"/>
                      <a:pt x="222"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732;p66"/>
              <p:cNvSpPr/>
              <p:nvPr/>
            </p:nvSpPr>
            <p:spPr>
              <a:xfrm>
                <a:off x="6744675" y="1815000"/>
                <a:ext cx="345825" cy="597900"/>
              </a:xfrm>
              <a:custGeom>
                <a:avLst/>
                <a:gdLst/>
                <a:ahLst/>
                <a:cxnLst/>
                <a:rect l="l" t="t" r="r" b="b"/>
                <a:pathLst>
                  <a:path w="13833" h="23916" extrusionOk="0">
                    <a:moveTo>
                      <a:pt x="0" y="1"/>
                    </a:moveTo>
                    <a:lnTo>
                      <a:pt x="1218" y="702"/>
                    </a:lnTo>
                    <a:cubicBezTo>
                      <a:pt x="222" y="5312"/>
                      <a:pt x="480" y="10144"/>
                      <a:pt x="1955" y="14644"/>
                    </a:cubicBezTo>
                    <a:cubicBezTo>
                      <a:pt x="2656" y="16931"/>
                      <a:pt x="3799" y="19034"/>
                      <a:pt x="5386" y="20804"/>
                    </a:cubicBezTo>
                    <a:cubicBezTo>
                      <a:pt x="6972" y="22611"/>
                      <a:pt x="9185" y="23718"/>
                      <a:pt x="11582" y="23902"/>
                    </a:cubicBezTo>
                    <a:cubicBezTo>
                      <a:pt x="11657" y="23911"/>
                      <a:pt x="11733" y="23915"/>
                      <a:pt x="11810" y="23915"/>
                    </a:cubicBezTo>
                    <a:cubicBezTo>
                      <a:pt x="12076" y="23915"/>
                      <a:pt x="12349" y="23861"/>
                      <a:pt x="12578" y="23718"/>
                    </a:cubicBezTo>
                    <a:cubicBezTo>
                      <a:pt x="12910" y="23423"/>
                      <a:pt x="13131" y="22980"/>
                      <a:pt x="13168" y="22538"/>
                    </a:cubicBezTo>
                    <a:cubicBezTo>
                      <a:pt x="13832" y="18775"/>
                      <a:pt x="13832" y="14755"/>
                      <a:pt x="12357" y="11251"/>
                    </a:cubicBezTo>
                    <a:cubicBezTo>
                      <a:pt x="11509" y="9443"/>
                      <a:pt x="10439" y="7710"/>
                      <a:pt x="9185" y="6161"/>
                    </a:cubicBezTo>
                    <a:cubicBezTo>
                      <a:pt x="6824" y="3173"/>
                      <a:pt x="3799" y="148"/>
                      <a:pt x="0"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733;p66"/>
              <p:cNvSpPr/>
              <p:nvPr/>
            </p:nvSpPr>
            <p:spPr>
              <a:xfrm>
                <a:off x="6032775" y="1786775"/>
                <a:ext cx="751575" cy="482625"/>
              </a:xfrm>
              <a:custGeom>
                <a:avLst/>
                <a:gdLst/>
                <a:ahLst/>
                <a:cxnLst/>
                <a:rect l="l" t="t" r="r" b="b"/>
                <a:pathLst>
                  <a:path w="30063" h="19305" extrusionOk="0">
                    <a:moveTo>
                      <a:pt x="20445" y="1"/>
                    </a:moveTo>
                    <a:cubicBezTo>
                      <a:pt x="17952" y="1"/>
                      <a:pt x="15457" y="179"/>
                      <a:pt x="12984" y="540"/>
                    </a:cubicBezTo>
                    <a:cubicBezTo>
                      <a:pt x="10403" y="872"/>
                      <a:pt x="7636" y="1572"/>
                      <a:pt x="5718" y="3306"/>
                    </a:cubicBezTo>
                    <a:cubicBezTo>
                      <a:pt x="3837" y="5040"/>
                      <a:pt x="2989" y="7585"/>
                      <a:pt x="2251" y="10056"/>
                    </a:cubicBezTo>
                    <a:cubicBezTo>
                      <a:pt x="1366" y="13044"/>
                      <a:pt x="628" y="16068"/>
                      <a:pt x="1" y="19130"/>
                    </a:cubicBezTo>
                    <a:cubicBezTo>
                      <a:pt x="816" y="19248"/>
                      <a:pt x="1636" y="19304"/>
                      <a:pt x="2457" y="19304"/>
                    </a:cubicBezTo>
                    <a:cubicBezTo>
                      <a:pt x="5462" y="19304"/>
                      <a:pt x="8477" y="18555"/>
                      <a:pt x="11288" y="17396"/>
                    </a:cubicBezTo>
                    <a:cubicBezTo>
                      <a:pt x="14829" y="15921"/>
                      <a:pt x="18112" y="13855"/>
                      <a:pt x="21357" y="11790"/>
                    </a:cubicBezTo>
                    <a:cubicBezTo>
                      <a:pt x="23423" y="10388"/>
                      <a:pt x="25599" y="8986"/>
                      <a:pt x="27259" y="7105"/>
                    </a:cubicBezTo>
                    <a:cubicBezTo>
                      <a:pt x="28919" y="5187"/>
                      <a:pt x="30062" y="2679"/>
                      <a:pt x="29767" y="171"/>
                    </a:cubicBezTo>
                    <a:lnTo>
                      <a:pt x="29767" y="171"/>
                    </a:lnTo>
                    <a:lnTo>
                      <a:pt x="29767" y="835"/>
                    </a:lnTo>
                    <a:cubicBezTo>
                      <a:pt x="26691" y="281"/>
                      <a:pt x="23569" y="1"/>
                      <a:pt x="2044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734;p66"/>
              <p:cNvSpPr/>
              <p:nvPr/>
            </p:nvSpPr>
            <p:spPr>
              <a:xfrm>
                <a:off x="6280850" y="3491450"/>
                <a:ext cx="265575" cy="1161825"/>
              </a:xfrm>
              <a:custGeom>
                <a:avLst/>
                <a:gdLst/>
                <a:ahLst/>
                <a:cxnLst/>
                <a:rect l="l" t="t" r="r" b="b"/>
                <a:pathLst>
                  <a:path w="10623" h="46473" extrusionOk="0">
                    <a:moveTo>
                      <a:pt x="0" y="0"/>
                    </a:moveTo>
                    <a:lnTo>
                      <a:pt x="0" y="44668"/>
                    </a:lnTo>
                    <a:lnTo>
                      <a:pt x="111" y="44705"/>
                    </a:lnTo>
                    <a:cubicBezTo>
                      <a:pt x="2269" y="46040"/>
                      <a:pt x="4220" y="46473"/>
                      <a:pt x="5843" y="46473"/>
                    </a:cubicBezTo>
                    <a:cubicBezTo>
                      <a:pt x="8436" y="46473"/>
                      <a:pt x="10192" y="45369"/>
                      <a:pt x="10623" y="45074"/>
                    </a:cubicBezTo>
                    <a:lnTo>
                      <a:pt x="10623" y="480"/>
                    </a:lnTo>
                    <a:cubicBezTo>
                      <a:pt x="8686" y="1110"/>
                      <a:pt x="6970" y="1327"/>
                      <a:pt x="5524" y="1327"/>
                    </a:cubicBezTo>
                    <a:cubicBezTo>
                      <a:pt x="2318" y="1327"/>
                      <a:pt x="443" y="258"/>
                      <a:pt x="443" y="258"/>
                    </a:cubicBezTo>
                    <a:lnTo>
                      <a:pt x="0"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735;p66"/>
              <p:cNvSpPr/>
              <p:nvPr/>
            </p:nvSpPr>
            <p:spPr>
              <a:xfrm>
                <a:off x="6319575" y="3616850"/>
                <a:ext cx="180750" cy="77475"/>
              </a:xfrm>
              <a:custGeom>
                <a:avLst/>
                <a:gdLst/>
                <a:ahLst/>
                <a:cxnLst/>
                <a:rect l="l" t="t" r="r" b="b"/>
                <a:pathLst>
                  <a:path w="7230" h="3099" extrusionOk="0">
                    <a:moveTo>
                      <a:pt x="0" y="0"/>
                    </a:moveTo>
                    <a:lnTo>
                      <a:pt x="0" y="3099"/>
                    </a:lnTo>
                    <a:lnTo>
                      <a:pt x="7230" y="3099"/>
                    </a:lnTo>
                    <a:lnTo>
                      <a:pt x="723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736;p66"/>
              <p:cNvSpPr/>
              <p:nvPr/>
            </p:nvSpPr>
            <p:spPr>
              <a:xfrm>
                <a:off x="6319575" y="4462450"/>
                <a:ext cx="180750" cy="96825"/>
              </a:xfrm>
              <a:custGeom>
                <a:avLst/>
                <a:gdLst/>
                <a:ahLst/>
                <a:cxnLst/>
                <a:rect l="l" t="t" r="r" b="b"/>
                <a:pathLst>
                  <a:path w="7230" h="3873" extrusionOk="0">
                    <a:moveTo>
                      <a:pt x="0" y="0"/>
                    </a:moveTo>
                    <a:lnTo>
                      <a:pt x="0" y="3873"/>
                    </a:lnTo>
                    <a:lnTo>
                      <a:pt x="7230" y="3873"/>
                    </a:lnTo>
                    <a:lnTo>
                      <a:pt x="723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737;p66"/>
              <p:cNvSpPr/>
              <p:nvPr/>
            </p:nvSpPr>
            <p:spPr>
              <a:xfrm>
                <a:off x="6332475" y="4208850"/>
                <a:ext cx="146650" cy="181700"/>
              </a:xfrm>
              <a:custGeom>
                <a:avLst/>
                <a:gdLst/>
                <a:ahLst/>
                <a:cxnLst/>
                <a:rect l="l" t="t" r="r" b="b"/>
                <a:pathLst>
                  <a:path w="5866" h="7268" extrusionOk="0">
                    <a:moveTo>
                      <a:pt x="2915" y="1"/>
                    </a:moveTo>
                    <a:cubicBezTo>
                      <a:pt x="1292" y="1"/>
                      <a:pt x="1" y="1624"/>
                      <a:pt x="1" y="3652"/>
                    </a:cubicBezTo>
                    <a:cubicBezTo>
                      <a:pt x="1" y="5644"/>
                      <a:pt x="1292" y="7267"/>
                      <a:pt x="2915" y="7267"/>
                    </a:cubicBezTo>
                    <a:cubicBezTo>
                      <a:pt x="4537" y="7267"/>
                      <a:pt x="5865" y="5644"/>
                      <a:pt x="5865" y="3652"/>
                    </a:cubicBezTo>
                    <a:cubicBezTo>
                      <a:pt x="5865" y="1624"/>
                      <a:pt x="4537" y="1"/>
                      <a:pt x="291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738;p66"/>
              <p:cNvSpPr/>
              <p:nvPr/>
            </p:nvSpPr>
            <p:spPr>
              <a:xfrm>
                <a:off x="6969125" y="3401475"/>
                <a:ext cx="353500" cy="477625"/>
              </a:xfrm>
              <a:custGeom>
                <a:avLst/>
                <a:gdLst/>
                <a:ahLst/>
                <a:cxnLst/>
                <a:rect l="l" t="t" r="r" b="b"/>
                <a:pathLst>
                  <a:path w="14140" h="19105" extrusionOk="0">
                    <a:moveTo>
                      <a:pt x="6215" y="1"/>
                    </a:moveTo>
                    <a:cubicBezTo>
                      <a:pt x="6129" y="1"/>
                      <a:pt x="6055" y="41"/>
                      <a:pt x="5998" y="132"/>
                    </a:cubicBezTo>
                    <a:cubicBezTo>
                      <a:pt x="5555" y="796"/>
                      <a:pt x="6662" y="2640"/>
                      <a:pt x="6957" y="3193"/>
                    </a:cubicBezTo>
                    <a:cubicBezTo>
                      <a:pt x="7584" y="4411"/>
                      <a:pt x="8432" y="5480"/>
                      <a:pt x="9096" y="6697"/>
                    </a:cubicBezTo>
                    <a:cubicBezTo>
                      <a:pt x="7768" y="5738"/>
                      <a:pt x="6367" y="4890"/>
                      <a:pt x="4891" y="4115"/>
                    </a:cubicBezTo>
                    <a:cubicBezTo>
                      <a:pt x="4741" y="4025"/>
                      <a:pt x="2637" y="3056"/>
                      <a:pt x="1878" y="3056"/>
                    </a:cubicBezTo>
                    <a:cubicBezTo>
                      <a:pt x="1705" y="3056"/>
                      <a:pt x="1602" y="3107"/>
                      <a:pt x="1608" y="3230"/>
                    </a:cubicBezTo>
                    <a:cubicBezTo>
                      <a:pt x="1682" y="4632"/>
                      <a:pt x="3010" y="5185"/>
                      <a:pt x="3969" y="5886"/>
                    </a:cubicBezTo>
                    <a:lnTo>
                      <a:pt x="5703" y="7103"/>
                    </a:lnTo>
                    <a:cubicBezTo>
                      <a:pt x="5998" y="7288"/>
                      <a:pt x="6957" y="8210"/>
                      <a:pt x="7289" y="8210"/>
                    </a:cubicBezTo>
                    <a:cubicBezTo>
                      <a:pt x="7203" y="8214"/>
                      <a:pt x="7117" y="8216"/>
                      <a:pt x="7032" y="8216"/>
                    </a:cubicBezTo>
                    <a:cubicBezTo>
                      <a:pt x="5720" y="8216"/>
                      <a:pt x="4441" y="7705"/>
                      <a:pt x="3194" y="7324"/>
                    </a:cubicBezTo>
                    <a:cubicBezTo>
                      <a:pt x="2907" y="7258"/>
                      <a:pt x="1703" y="6886"/>
                      <a:pt x="897" y="6886"/>
                    </a:cubicBezTo>
                    <a:cubicBezTo>
                      <a:pt x="360" y="6886"/>
                      <a:pt x="0" y="7051"/>
                      <a:pt x="207" y="7583"/>
                    </a:cubicBezTo>
                    <a:cubicBezTo>
                      <a:pt x="428" y="7915"/>
                      <a:pt x="760" y="8173"/>
                      <a:pt x="1129" y="8283"/>
                    </a:cubicBezTo>
                    <a:lnTo>
                      <a:pt x="6256" y="10423"/>
                    </a:lnTo>
                    <a:lnTo>
                      <a:pt x="1977" y="11529"/>
                    </a:lnTo>
                    <a:cubicBezTo>
                      <a:pt x="1645" y="11566"/>
                      <a:pt x="1313" y="11714"/>
                      <a:pt x="1055" y="11935"/>
                    </a:cubicBezTo>
                    <a:cubicBezTo>
                      <a:pt x="797" y="12156"/>
                      <a:pt x="760" y="12525"/>
                      <a:pt x="981" y="12820"/>
                    </a:cubicBezTo>
                    <a:cubicBezTo>
                      <a:pt x="1134" y="12943"/>
                      <a:pt x="1312" y="13014"/>
                      <a:pt x="1516" y="13014"/>
                    </a:cubicBezTo>
                    <a:cubicBezTo>
                      <a:pt x="1558" y="13014"/>
                      <a:pt x="1601" y="13011"/>
                      <a:pt x="1645" y="13005"/>
                    </a:cubicBezTo>
                    <a:cubicBezTo>
                      <a:pt x="1793" y="13011"/>
                      <a:pt x="1941" y="13014"/>
                      <a:pt x="2091" y="13014"/>
                    </a:cubicBezTo>
                    <a:cubicBezTo>
                      <a:pt x="2837" y="13014"/>
                      <a:pt x="3600" y="12937"/>
                      <a:pt x="4338" y="12783"/>
                    </a:cubicBezTo>
                    <a:cubicBezTo>
                      <a:pt x="4777" y="12696"/>
                      <a:pt x="5256" y="12582"/>
                      <a:pt x="5703" y="12582"/>
                    </a:cubicBezTo>
                    <a:cubicBezTo>
                      <a:pt x="6007" y="12582"/>
                      <a:pt x="6297" y="12634"/>
                      <a:pt x="6551" y="12783"/>
                    </a:cubicBezTo>
                    <a:cubicBezTo>
                      <a:pt x="6920" y="13042"/>
                      <a:pt x="7215" y="13374"/>
                      <a:pt x="7436" y="13742"/>
                    </a:cubicBezTo>
                    <a:cubicBezTo>
                      <a:pt x="8432" y="15365"/>
                      <a:pt x="9576" y="17874"/>
                      <a:pt x="11235" y="18943"/>
                    </a:cubicBezTo>
                    <a:cubicBezTo>
                      <a:pt x="11407" y="19053"/>
                      <a:pt x="11571" y="19104"/>
                      <a:pt x="11728" y="19104"/>
                    </a:cubicBezTo>
                    <a:cubicBezTo>
                      <a:pt x="13351" y="19104"/>
                      <a:pt x="14140" y="13642"/>
                      <a:pt x="14039" y="12599"/>
                    </a:cubicBezTo>
                    <a:cubicBezTo>
                      <a:pt x="13817" y="9427"/>
                      <a:pt x="11862" y="6697"/>
                      <a:pt x="9908" y="4300"/>
                    </a:cubicBezTo>
                    <a:cubicBezTo>
                      <a:pt x="9317" y="3599"/>
                      <a:pt x="8690" y="2861"/>
                      <a:pt x="8174" y="2161"/>
                    </a:cubicBezTo>
                    <a:cubicBezTo>
                      <a:pt x="7917" y="1807"/>
                      <a:pt x="6794" y="1"/>
                      <a:pt x="6215" y="1"/>
                    </a:cubicBez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739;p66"/>
              <p:cNvSpPr/>
              <p:nvPr/>
            </p:nvSpPr>
            <p:spPr>
              <a:xfrm>
                <a:off x="5576575" y="3464500"/>
                <a:ext cx="352950" cy="478225"/>
              </a:xfrm>
              <a:custGeom>
                <a:avLst/>
                <a:gdLst/>
                <a:ahLst/>
                <a:cxnLst/>
                <a:rect l="l" t="t" r="r" b="b"/>
                <a:pathLst>
                  <a:path w="14118" h="19129" extrusionOk="0">
                    <a:moveTo>
                      <a:pt x="7936" y="1"/>
                    </a:moveTo>
                    <a:cubicBezTo>
                      <a:pt x="7361" y="1"/>
                      <a:pt x="6225" y="1829"/>
                      <a:pt x="5966" y="2185"/>
                    </a:cubicBezTo>
                    <a:cubicBezTo>
                      <a:pt x="5413" y="2885"/>
                      <a:pt x="4823" y="3623"/>
                      <a:pt x="4232" y="4324"/>
                    </a:cubicBezTo>
                    <a:cubicBezTo>
                      <a:pt x="2278" y="6721"/>
                      <a:pt x="323" y="9451"/>
                      <a:pt x="101" y="12623"/>
                    </a:cubicBezTo>
                    <a:cubicBezTo>
                      <a:pt x="0" y="13666"/>
                      <a:pt x="789" y="19128"/>
                      <a:pt x="2412" y="19128"/>
                    </a:cubicBezTo>
                    <a:cubicBezTo>
                      <a:pt x="2569" y="19128"/>
                      <a:pt x="2733" y="19078"/>
                      <a:pt x="2905" y="18967"/>
                    </a:cubicBezTo>
                    <a:cubicBezTo>
                      <a:pt x="4564" y="17898"/>
                      <a:pt x="5708" y="15389"/>
                      <a:pt x="6704" y="13767"/>
                    </a:cubicBezTo>
                    <a:cubicBezTo>
                      <a:pt x="6888" y="13398"/>
                      <a:pt x="7183" y="13066"/>
                      <a:pt x="7552" y="12808"/>
                    </a:cubicBezTo>
                    <a:cubicBezTo>
                      <a:pt x="7821" y="12658"/>
                      <a:pt x="8114" y="12606"/>
                      <a:pt x="8416" y="12606"/>
                    </a:cubicBezTo>
                    <a:cubicBezTo>
                      <a:pt x="8861" y="12606"/>
                      <a:pt x="9326" y="12720"/>
                      <a:pt x="9765" y="12808"/>
                    </a:cubicBezTo>
                    <a:cubicBezTo>
                      <a:pt x="10534" y="12961"/>
                      <a:pt x="11277" y="13038"/>
                      <a:pt x="12036" y="13038"/>
                    </a:cubicBezTo>
                    <a:cubicBezTo>
                      <a:pt x="12188" y="13038"/>
                      <a:pt x="12341" y="13035"/>
                      <a:pt x="12495" y="13029"/>
                    </a:cubicBezTo>
                    <a:cubicBezTo>
                      <a:pt x="12533" y="13035"/>
                      <a:pt x="12572" y="13038"/>
                      <a:pt x="12611" y="13038"/>
                    </a:cubicBezTo>
                    <a:cubicBezTo>
                      <a:pt x="12803" y="13038"/>
                      <a:pt x="13006" y="12967"/>
                      <a:pt x="13159" y="12844"/>
                    </a:cubicBezTo>
                    <a:cubicBezTo>
                      <a:pt x="13343" y="12549"/>
                      <a:pt x="13306" y="12180"/>
                      <a:pt x="13048" y="11959"/>
                    </a:cubicBezTo>
                    <a:cubicBezTo>
                      <a:pt x="12790" y="11738"/>
                      <a:pt x="12495" y="11590"/>
                      <a:pt x="12163" y="11553"/>
                    </a:cubicBezTo>
                    <a:lnTo>
                      <a:pt x="7884" y="10447"/>
                    </a:lnTo>
                    <a:lnTo>
                      <a:pt x="12974" y="8308"/>
                    </a:lnTo>
                    <a:cubicBezTo>
                      <a:pt x="13380" y="8197"/>
                      <a:pt x="13712" y="7939"/>
                      <a:pt x="13896" y="7607"/>
                    </a:cubicBezTo>
                    <a:cubicBezTo>
                      <a:pt x="14118" y="7076"/>
                      <a:pt x="13767" y="6910"/>
                      <a:pt x="13235" y="6910"/>
                    </a:cubicBezTo>
                    <a:cubicBezTo>
                      <a:pt x="12437" y="6910"/>
                      <a:pt x="11233" y="7282"/>
                      <a:pt x="10946" y="7349"/>
                    </a:cubicBezTo>
                    <a:cubicBezTo>
                      <a:pt x="9664" y="7729"/>
                      <a:pt x="8415" y="8240"/>
                      <a:pt x="7077" y="8240"/>
                    </a:cubicBezTo>
                    <a:cubicBezTo>
                      <a:pt x="6990" y="8240"/>
                      <a:pt x="6902" y="8238"/>
                      <a:pt x="6814" y="8234"/>
                    </a:cubicBezTo>
                    <a:cubicBezTo>
                      <a:pt x="7146" y="8234"/>
                      <a:pt x="8105" y="7312"/>
                      <a:pt x="8401" y="7127"/>
                    </a:cubicBezTo>
                    <a:lnTo>
                      <a:pt x="10171" y="5910"/>
                    </a:lnTo>
                    <a:cubicBezTo>
                      <a:pt x="11130" y="5209"/>
                      <a:pt x="12421" y="4656"/>
                      <a:pt x="12532" y="3254"/>
                    </a:cubicBezTo>
                    <a:cubicBezTo>
                      <a:pt x="12539" y="3131"/>
                      <a:pt x="12435" y="3080"/>
                      <a:pt x="12262" y="3080"/>
                    </a:cubicBezTo>
                    <a:cubicBezTo>
                      <a:pt x="11502" y="3080"/>
                      <a:pt x="9392" y="4049"/>
                      <a:pt x="9212" y="4140"/>
                    </a:cubicBezTo>
                    <a:cubicBezTo>
                      <a:pt x="7773" y="4914"/>
                      <a:pt x="6372" y="5762"/>
                      <a:pt x="5044" y="6721"/>
                    </a:cubicBezTo>
                    <a:cubicBezTo>
                      <a:pt x="5708" y="5504"/>
                      <a:pt x="6556" y="4435"/>
                      <a:pt x="7183" y="3217"/>
                    </a:cubicBezTo>
                    <a:cubicBezTo>
                      <a:pt x="7478" y="2664"/>
                      <a:pt x="8585" y="820"/>
                      <a:pt x="8142" y="119"/>
                    </a:cubicBezTo>
                    <a:cubicBezTo>
                      <a:pt x="8088" y="37"/>
                      <a:pt x="8018" y="1"/>
                      <a:pt x="7936" y="1"/>
                    </a:cubicBezTo>
                    <a:close/>
                  </a:path>
                </a:pathLst>
              </a:custGeom>
              <a:solidFill>
                <a:srgbClr val="8D3C1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740;p66"/>
              <p:cNvSpPr/>
              <p:nvPr/>
            </p:nvSpPr>
            <p:spPr>
              <a:xfrm>
                <a:off x="6515051" y="2278551"/>
                <a:ext cx="443576" cy="368250"/>
              </a:xfrm>
              <a:custGeom>
                <a:avLst/>
                <a:gdLst/>
                <a:ahLst/>
                <a:cxnLst/>
                <a:rect l="l" t="t" r="r" b="b"/>
                <a:pathLst>
                  <a:path w="17743" h="14730" extrusionOk="0">
                    <a:moveTo>
                      <a:pt x="5866" y="897"/>
                    </a:moveTo>
                    <a:lnTo>
                      <a:pt x="12726" y="1414"/>
                    </a:lnTo>
                    <a:cubicBezTo>
                      <a:pt x="15050" y="1561"/>
                      <a:pt x="16784" y="3590"/>
                      <a:pt x="16599" y="5877"/>
                    </a:cubicBezTo>
                    <a:lnTo>
                      <a:pt x="16341" y="9897"/>
                    </a:lnTo>
                    <a:cubicBezTo>
                      <a:pt x="16164" y="12093"/>
                      <a:pt x="14320" y="13779"/>
                      <a:pt x="12117" y="13779"/>
                    </a:cubicBezTo>
                    <a:cubicBezTo>
                      <a:pt x="12025" y="13779"/>
                      <a:pt x="11933" y="13776"/>
                      <a:pt x="11841" y="13770"/>
                    </a:cubicBezTo>
                    <a:lnTo>
                      <a:pt x="5017" y="13291"/>
                    </a:lnTo>
                    <a:cubicBezTo>
                      <a:pt x="2694" y="13143"/>
                      <a:pt x="960" y="11115"/>
                      <a:pt x="1144" y="8828"/>
                    </a:cubicBezTo>
                    <a:lnTo>
                      <a:pt x="1439" y="4807"/>
                    </a:lnTo>
                    <a:cubicBezTo>
                      <a:pt x="1587" y="2631"/>
                      <a:pt x="3394" y="934"/>
                      <a:pt x="5571" y="934"/>
                    </a:cubicBezTo>
                    <a:lnTo>
                      <a:pt x="5866" y="897"/>
                    </a:lnTo>
                    <a:close/>
                    <a:moveTo>
                      <a:pt x="5597" y="1"/>
                    </a:moveTo>
                    <a:cubicBezTo>
                      <a:pt x="2941" y="1"/>
                      <a:pt x="693" y="2045"/>
                      <a:pt x="480" y="4733"/>
                    </a:cubicBezTo>
                    <a:lnTo>
                      <a:pt x="222" y="8754"/>
                    </a:lnTo>
                    <a:cubicBezTo>
                      <a:pt x="1" y="11557"/>
                      <a:pt x="2103" y="14028"/>
                      <a:pt x="4944" y="14250"/>
                    </a:cubicBezTo>
                    <a:lnTo>
                      <a:pt x="11767" y="14729"/>
                    </a:lnTo>
                    <a:lnTo>
                      <a:pt x="12136" y="14729"/>
                    </a:lnTo>
                    <a:cubicBezTo>
                      <a:pt x="14829" y="14729"/>
                      <a:pt x="17042" y="12664"/>
                      <a:pt x="17263" y="9971"/>
                    </a:cubicBezTo>
                    <a:lnTo>
                      <a:pt x="17558" y="5951"/>
                    </a:lnTo>
                    <a:cubicBezTo>
                      <a:pt x="17743" y="3147"/>
                      <a:pt x="15640" y="713"/>
                      <a:pt x="12800" y="492"/>
                    </a:cubicBezTo>
                    <a:lnTo>
                      <a:pt x="5939" y="12"/>
                    </a:lnTo>
                    <a:cubicBezTo>
                      <a:pt x="5825" y="5"/>
                      <a:pt x="5711" y="1"/>
                      <a:pt x="5597"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2" name="Google Shape;1741;p66"/>
            <p:cNvGrpSpPr/>
            <p:nvPr/>
          </p:nvGrpSpPr>
          <p:grpSpPr>
            <a:xfrm>
              <a:off x="6072494" y="2121241"/>
              <a:ext cx="604160" cy="742370"/>
              <a:chOff x="6776851" y="2210447"/>
              <a:chExt cx="328831" cy="456426"/>
            </a:xfrm>
          </p:grpSpPr>
          <p:sp>
            <p:nvSpPr>
              <p:cNvPr id="33" name="Google Shape;1742;p66"/>
              <p:cNvSpPr/>
              <p:nvPr/>
            </p:nvSpPr>
            <p:spPr>
              <a:xfrm rot="215091">
                <a:off x="6776851" y="2373642"/>
                <a:ext cx="57264" cy="70183"/>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1743;p66"/>
              <p:cNvSpPr/>
              <p:nvPr/>
            </p:nvSpPr>
            <p:spPr>
              <a:xfrm rot="215091">
                <a:off x="6984824" y="2386677"/>
                <a:ext cx="57264" cy="70183"/>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rgbClr val="0000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1744;p66"/>
              <p:cNvSpPr/>
              <p:nvPr/>
            </p:nvSpPr>
            <p:spPr>
              <a:xfrm>
                <a:off x="6861291" y="2414364"/>
                <a:ext cx="60593" cy="141210"/>
              </a:xfrm>
              <a:custGeom>
                <a:avLst/>
                <a:gdLst/>
                <a:ahLst/>
                <a:cxnLst/>
                <a:rect l="l" t="t" r="r" b="b"/>
                <a:pathLst>
                  <a:path w="3528" h="18327" fill="none" extrusionOk="0">
                    <a:moveTo>
                      <a:pt x="2946" y="0"/>
                    </a:moveTo>
                    <a:lnTo>
                      <a:pt x="0" y="18326"/>
                    </a:lnTo>
                    <a:lnTo>
                      <a:pt x="3527" y="18326"/>
                    </a:lnTo>
                  </a:path>
                </a:pathLst>
              </a:custGeom>
              <a:solidFill>
                <a:schemeClr val="accent2"/>
              </a:solidFill>
              <a:ln w="9525" cap="flat" cmpd="sng">
                <a:solidFill>
                  <a:srgbClr val="000000"/>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1745;p66"/>
              <p:cNvSpPr/>
              <p:nvPr/>
            </p:nvSpPr>
            <p:spPr>
              <a:xfrm>
                <a:off x="7036985" y="2218840"/>
                <a:ext cx="68697" cy="62591"/>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1746;p66"/>
              <p:cNvSpPr/>
              <p:nvPr/>
            </p:nvSpPr>
            <p:spPr>
              <a:xfrm>
                <a:off x="6792362" y="2210447"/>
                <a:ext cx="69452" cy="56485"/>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1747;p66"/>
              <p:cNvSpPr/>
              <p:nvPr/>
            </p:nvSpPr>
            <p:spPr>
              <a:xfrm>
                <a:off x="6894042" y="2630274"/>
                <a:ext cx="60594" cy="36599"/>
              </a:xfrm>
              <a:custGeom>
                <a:avLst/>
                <a:gdLst/>
                <a:ahLst/>
                <a:cxnLst/>
                <a:rect l="l" t="t" r="r" b="b"/>
                <a:pathLst>
                  <a:path w="2110" h="1274" fill="none" extrusionOk="0">
                    <a:moveTo>
                      <a:pt x="2110" y="1"/>
                    </a:moveTo>
                    <a:cubicBezTo>
                      <a:pt x="1819" y="1128"/>
                      <a:pt x="437" y="1274"/>
                      <a:pt x="1" y="1"/>
                    </a:cubicBezTo>
                  </a:path>
                </a:pathLst>
              </a:custGeom>
              <a:solidFill>
                <a:schemeClr val="accent2"/>
              </a:solidFill>
              <a:ln w="11825" cap="flat" cmpd="sng">
                <a:solidFill>
                  <a:srgbClr val="000000"/>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67" name="Номер слайда 66"/>
          <p:cNvSpPr>
            <a:spLocks noGrp="1"/>
          </p:cNvSpPr>
          <p:nvPr>
            <p:ph type="sldNum" sz="quarter" idx="4"/>
          </p:nvPr>
        </p:nvSpPr>
        <p:spPr/>
        <p:txBody>
          <a:bodyPr/>
          <a:lstStyle/>
          <a:p>
            <a:r>
              <a:rPr lang="ru-RU" dirty="0" smtClean="0">
                <a:latin typeface="Times New Roman" pitchFamily="18" charset="0"/>
                <a:cs typeface="Times New Roman" pitchFamily="18" charset="0"/>
              </a:rPr>
              <a:t>10</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775"/>
        <p:cNvGrpSpPr/>
        <p:nvPr/>
      </p:nvGrpSpPr>
      <p:grpSpPr>
        <a:xfrm>
          <a:off x="0" y="0"/>
          <a:ext cx="0" cy="0"/>
          <a:chOff x="0" y="0"/>
          <a:chExt cx="0" cy="0"/>
        </a:xfrm>
      </p:grpSpPr>
      <p:sp>
        <p:nvSpPr>
          <p:cNvPr id="1776" name="Google Shape;1776;p67"/>
          <p:cNvSpPr txBox="1">
            <a:spLocks noGrp="1"/>
          </p:cNvSpPr>
          <p:nvPr>
            <p:ph type="title"/>
          </p:nvPr>
        </p:nvSpPr>
        <p:spPr>
          <a:xfrm>
            <a:off x="1142976" y="285734"/>
            <a:ext cx="7717500" cy="572700"/>
          </a:xfrm>
          <a:prstGeom prst="rect">
            <a:avLst/>
          </a:prstGeom>
        </p:spPr>
        <p:txBody>
          <a:bodyPr spcFirstLastPara="1" wrap="square" lIns="91425" tIns="91425" rIns="91425" bIns="91425" anchor="t" anchorCtr="0">
            <a:noAutofit/>
          </a:bodyPr>
          <a:lstStyle/>
          <a:p>
            <a:pPr lvl="0" algn="l"/>
            <a:r>
              <a:rPr lang="ru-RU" sz="1800" b="0" dirty="0" smtClean="0">
                <a:latin typeface="Times New Roman" pitchFamily="18" charset="0"/>
                <a:cs typeface="Times New Roman" pitchFamily="18" charset="0"/>
              </a:rPr>
              <a:t>Список использованной литературы:</a:t>
            </a:r>
          </a:p>
        </p:txBody>
      </p:sp>
      <p:sp>
        <p:nvSpPr>
          <p:cNvPr id="1777" name="Google Shape;1777;p67"/>
          <p:cNvSpPr txBox="1">
            <a:spLocks noGrp="1"/>
          </p:cNvSpPr>
          <p:nvPr>
            <p:ph type="subTitle" idx="4294967295"/>
          </p:nvPr>
        </p:nvSpPr>
        <p:spPr>
          <a:xfrm>
            <a:off x="428596" y="928676"/>
            <a:ext cx="8001056" cy="3786214"/>
          </a:xfrm>
          <a:prstGeom prst="rect">
            <a:avLst/>
          </a:prstGeom>
        </p:spPr>
        <p:txBody>
          <a:bodyPr spcFirstLastPara="1" wrap="square" lIns="91425" tIns="91425" rIns="91425" bIns="91425" anchor="t" anchorCtr="0">
            <a:noAutofit/>
          </a:bodyPr>
          <a:lstStyle/>
          <a:p>
            <a:pPr marL="342900" algn="just">
              <a:lnSpc>
                <a:spcPct val="100000"/>
              </a:lnSpc>
            </a:pPr>
            <a:r>
              <a:rPr lang="ru-RU" dirty="0" smtClean="0">
                <a:latin typeface="Times New Roman" pitchFamily="18" charset="0"/>
                <a:cs typeface="Times New Roman" pitchFamily="18" charset="0"/>
              </a:rPr>
              <a:t>Спецификация контрольных измерительных материалов для проведения</a:t>
            </a:r>
          </a:p>
          <a:p>
            <a:pPr marL="0" lvl="0" indent="0" algn="just">
              <a:lnSpc>
                <a:spcPct val="100000"/>
              </a:lnSpc>
              <a:buNone/>
            </a:pPr>
            <a:r>
              <a:rPr lang="ru-RU" dirty="0" smtClean="0">
                <a:latin typeface="Times New Roman" pitchFamily="18" charset="0"/>
                <a:cs typeface="Times New Roman" pitchFamily="18" charset="0"/>
              </a:rPr>
              <a:t>в 2021 году ЕГЭ по физике</a:t>
            </a:r>
          </a:p>
          <a:p>
            <a:pPr marL="0" lvl="0" indent="0" algn="just">
              <a:lnSpc>
                <a:spcPct val="100000"/>
              </a:lnSpc>
              <a:buNone/>
            </a:pPr>
            <a:endParaRPr lang="ru-RU" dirty="0" smtClean="0">
              <a:latin typeface="Times New Roman" pitchFamily="18" charset="0"/>
              <a:cs typeface="Times New Roman" pitchFamily="18" charset="0"/>
            </a:endParaRPr>
          </a:p>
          <a:p>
            <a:pPr marL="342900" algn="just">
              <a:lnSpc>
                <a:spcPct val="100000"/>
              </a:lnSpc>
            </a:pPr>
            <a:r>
              <a:rPr lang="ru-RU" dirty="0" smtClean="0">
                <a:latin typeface="Times New Roman" pitchFamily="18" charset="0"/>
                <a:cs typeface="Times New Roman" pitchFamily="18" charset="0"/>
              </a:rPr>
              <a:t>Кодификатор элементов содержания и требований к уровню подготовки</a:t>
            </a:r>
          </a:p>
          <a:p>
            <a:pPr marL="0" lvl="0" indent="0" algn="just">
              <a:lnSpc>
                <a:spcPct val="100000"/>
              </a:lnSpc>
              <a:buNone/>
            </a:pPr>
            <a:r>
              <a:rPr lang="ru-RU" dirty="0" smtClean="0">
                <a:latin typeface="Times New Roman" pitchFamily="18" charset="0"/>
                <a:cs typeface="Times New Roman" pitchFamily="18" charset="0"/>
              </a:rPr>
              <a:t>выпускников для проведения в 2021 году ЕГЭ по физике</a:t>
            </a:r>
          </a:p>
          <a:p>
            <a:pPr marL="0" lvl="0" indent="0" algn="just">
              <a:lnSpc>
                <a:spcPct val="100000"/>
              </a:lnSpc>
              <a:buNone/>
            </a:pPr>
            <a:endParaRPr lang="ru-RU" dirty="0" smtClean="0">
              <a:latin typeface="Times New Roman" pitchFamily="18" charset="0"/>
              <a:cs typeface="Times New Roman" pitchFamily="18" charset="0"/>
            </a:endParaRPr>
          </a:p>
          <a:p>
            <a:pPr marL="0" indent="0" algn="just">
              <a:lnSpc>
                <a:spcPct val="100000"/>
              </a:lnSpc>
            </a:pPr>
            <a:r>
              <a:rPr lang="en-US" dirty="0" smtClean="0">
                <a:latin typeface="Times New Roman" pitchFamily="18" charset="0"/>
                <a:cs typeface="Times New Roman" pitchFamily="18" charset="0"/>
              </a:rPr>
              <a:t>https://4ege.ru/materials_podgotovka/59740-oformlenie-s-chasti-egje-po-fizike-pravila-i-njuansy.html</a:t>
            </a:r>
            <a:endParaRPr dirty="0">
              <a:latin typeface="Times New Roman" pitchFamily="18" charset="0"/>
              <a:cs typeface="Times New Roman" pitchFamily="18" charset="0"/>
            </a:endParaRPr>
          </a:p>
        </p:txBody>
      </p:sp>
      <p:sp>
        <p:nvSpPr>
          <p:cNvPr id="4" name="Номер слайда 3"/>
          <p:cNvSpPr>
            <a:spLocks noGrp="1"/>
          </p:cNvSpPr>
          <p:nvPr>
            <p:ph type="sldNum" sz="quarter" idx="4"/>
          </p:nvPr>
        </p:nvSpPr>
        <p:spPr/>
        <p:txBody>
          <a:bodyPr/>
          <a:lstStyle/>
          <a:p>
            <a:r>
              <a:rPr lang="ru-RU" dirty="0" smtClean="0">
                <a:latin typeface="Times New Roman" pitchFamily="18" charset="0"/>
                <a:cs typeface="Times New Roman" pitchFamily="18" charset="0"/>
              </a:rPr>
              <a:t>11</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9"/>
        <p:cNvGrpSpPr/>
        <p:nvPr/>
      </p:nvGrpSpPr>
      <p:grpSpPr>
        <a:xfrm>
          <a:off x="0" y="0"/>
          <a:ext cx="0" cy="0"/>
          <a:chOff x="0" y="0"/>
          <a:chExt cx="0" cy="0"/>
        </a:xfrm>
      </p:grpSpPr>
      <p:sp>
        <p:nvSpPr>
          <p:cNvPr id="1078" name="Google Shape;1078;p60"/>
          <p:cNvSpPr txBox="1">
            <a:spLocks noGrp="1"/>
          </p:cNvSpPr>
          <p:nvPr>
            <p:ph type="title"/>
          </p:nvPr>
        </p:nvSpPr>
        <p:spPr>
          <a:xfrm>
            <a:off x="785786" y="1857370"/>
            <a:ext cx="7717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ru-RU" b="0" dirty="0" smtClean="0">
                <a:latin typeface="Times New Roman" pitchFamily="18" charset="0"/>
                <a:cs typeface="Times New Roman" pitchFamily="18" charset="0"/>
              </a:rPr>
              <a:t>СПАСИБО ЗА ВНИМАНИЕ!</a:t>
            </a:r>
            <a:endParaRPr b="0" dirty="0">
              <a:latin typeface="Times New Roman" pitchFamily="18" charset="0"/>
              <a:cs typeface="Times New Roman" pitchFamily="18" charset="0"/>
            </a:endParaRPr>
          </a:p>
        </p:txBody>
      </p:sp>
      <p:sp>
        <p:nvSpPr>
          <p:cNvPr id="1106" name="Google Shape;1106;p60"/>
          <p:cNvSpPr/>
          <p:nvPr/>
        </p:nvSpPr>
        <p:spPr>
          <a:xfrm>
            <a:off x="3365246" y="2334851"/>
            <a:ext cx="11908" cy="10638"/>
          </a:xfrm>
          <a:custGeom>
            <a:avLst/>
            <a:gdLst/>
            <a:ahLst/>
            <a:cxnLst/>
            <a:rect l="l" t="t" r="r" b="b"/>
            <a:pathLst>
              <a:path w="375" h="335" extrusionOk="0">
                <a:moveTo>
                  <a:pt x="176" y="0"/>
                </a:moveTo>
                <a:cubicBezTo>
                  <a:pt x="167" y="0"/>
                  <a:pt x="158" y="1"/>
                  <a:pt x="148" y="3"/>
                </a:cubicBezTo>
                <a:cubicBezTo>
                  <a:pt x="77" y="26"/>
                  <a:pt x="17" y="86"/>
                  <a:pt x="17" y="157"/>
                </a:cubicBezTo>
                <a:cubicBezTo>
                  <a:pt x="1" y="258"/>
                  <a:pt x="95" y="334"/>
                  <a:pt x="186" y="334"/>
                </a:cubicBezTo>
                <a:cubicBezTo>
                  <a:pt x="225" y="334"/>
                  <a:pt x="263" y="320"/>
                  <a:pt x="291" y="288"/>
                </a:cubicBezTo>
                <a:cubicBezTo>
                  <a:pt x="375" y="229"/>
                  <a:pt x="375" y="145"/>
                  <a:pt x="327" y="86"/>
                </a:cubicBezTo>
                <a:cubicBezTo>
                  <a:pt x="296" y="34"/>
                  <a:pt x="238" y="0"/>
                  <a:pt x="1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6" name="Google Shape;296;p39"/>
          <p:cNvSpPr txBox="1">
            <a:spLocks noGrp="1"/>
          </p:cNvSpPr>
          <p:nvPr>
            <p:ph type="body" idx="1"/>
          </p:nvPr>
        </p:nvSpPr>
        <p:spPr>
          <a:xfrm>
            <a:off x="642910" y="857238"/>
            <a:ext cx="7786742" cy="3786214"/>
          </a:xfrm>
          <a:prstGeom prst="rect">
            <a:avLst/>
          </a:prstGeom>
        </p:spPr>
        <p:txBody>
          <a:bodyPr spcFirstLastPara="1" wrap="square" lIns="91425" tIns="91425" rIns="91425" bIns="91425" anchor="t" anchorCtr="0">
            <a:noAutofit/>
          </a:bodyPr>
          <a:lstStyle/>
          <a:p>
            <a:pPr marL="0" lvl="0" indent="450000" algn="just">
              <a:lnSpc>
                <a:spcPct val="100000"/>
              </a:lnSpc>
              <a:buNone/>
            </a:pPr>
            <a:r>
              <a:rPr lang="ru-RU" dirty="0" smtClean="0">
                <a:latin typeface="Times New Roman" pitchFamily="18" charset="0"/>
                <a:cs typeface="Times New Roman" pitchFamily="18" charset="0"/>
              </a:rPr>
              <a:t>Каждый ученик выбирает предмет для сдачи Единого Государственного экзамена. Физика является одним из популярных предметов. Прилагая множество усилий к подготовке и изучению теории, многие забывают о правильном оформлении задач «</a:t>
            </a:r>
            <a:r>
              <a:rPr lang="en-US" dirty="0" smtClean="0">
                <a:latin typeface="Times New Roman" pitchFamily="18" charset="0"/>
                <a:cs typeface="Times New Roman" pitchFamily="18" charset="0"/>
              </a:rPr>
              <a:t>C</a:t>
            </a:r>
            <a:r>
              <a:rPr lang="ru-RU" dirty="0" smtClean="0">
                <a:latin typeface="Times New Roman" pitchFamily="18" charset="0"/>
                <a:cs typeface="Times New Roman" pitchFamily="18" charset="0"/>
              </a:rPr>
              <a:t>» части, которая начинается с 27 задания.</a:t>
            </a:r>
          </a:p>
          <a:p>
            <a:pPr marL="0" lvl="0" indent="450000" algn="just">
              <a:lnSpc>
                <a:spcPct val="100000"/>
              </a:lnSpc>
              <a:buNone/>
            </a:pPr>
            <a:endParaRPr lang="ru-RU" dirty="0" smtClean="0">
              <a:latin typeface="Times New Roman" pitchFamily="18" charset="0"/>
              <a:cs typeface="Times New Roman" pitchFamily="18" charset="0"/>
            </a:endParaRPr>
          </a:p>
          <a:p>
            <a:pPr marL="0" lvl="0" indent="450000" algn="just">
              <a:lnSpc>
                <a:spcPct val="100000"/>
              </a:lnSpc>
              <a:buNone/>
            </a:pPr>
            <a:r>
              <a:rPr lang="ru-RU" dirty="0" smtClean="0">
                <a:latin typeface="Times New Roman" pitchFamily="18" charset="0"/>
                <a:cs typeface="Times New Roman" pitchFamily="18" charset="0"/>
              </a:rPr>
              <a:t>Перед нами стоит вопрос как успешно выполнить задания из «С» части?</a:t>
            </a:r>
          </a:p>
          <a:p>
            <a:pPr marL="0" lvl="0" indent="450000" algn="just">
              <a:lnSpc>
                <a:spcPct val="100000"/>
              </a:lnSpc>
              <a:buNone/>
            </a:pPr>
            <a:endParaRPr lang="ru-RU" dirty="0" smtClean="0">
              <a:latin typeface="Times New Roman" pitchFamily="18" charset="0"/>
              <a:cs typeface="Times New Roman" pitchFamily="18" charset="0"/>
            </a:endParaRPr>
          </a:p>
          <a:p>
            <a:pPr marL="0" lvl="0" indent="450000" algn="just">
              <a:lnSpc>
                <a:spcPct val="100000"/>
              </a:lnSpc>
              <a:buNone/>
            </a:pPr>
            <a:r>
              <a:rPr lang="ru-RU" dirty="0" smtClean="0">
                <a:latin typeface="Times New Roman" pitchFamily="18" charset="0"/>
                <a:cs typeface="Times New Roman" pitchFamily="18" charset="0"/>
              </a:rPr>
              <a:t>Именно эта проблема является </a:t>
            </a:r>
            <a:r>
              <a:rPr lang="ru-RU" b="1" dirty="0" smtClean="0">
                <a:latin typeface="Times New Roman" pitchFamily="18" charset="0"/>
                <a:cs typeface="Times New Roman" pitchFamily="18" charset="0"/>
              </a:rPr>
              <a:t>актуальной</a:t>
            </a:r>
            <a:r>
              <a:rPr lang="ru-RU" dirty="0" smtClean="0">
                <a:latin typeface="Times New Roman" pitchFamily="18" charset="0"/>
                <a:cs typeface="Times New Roman" pitchFamily="18" charset="0"/>
              </a:rPr>
              <a:t> для учащихся 11 классов, сдающих ЕГЭ по физике.</a:t>
            </a:r>
          </a:p>
        </p:txBody>
      </p:sp>
      <p:sp>
        <p:nvSpPr>
          <p:cNvPr id="3" name="Google Shape;554;p46"/>
          <p:cNvSpPr txBox="1">
            <a:spLocks noGrp="1"/>
          </p:cNvSpPr>
          <p:nvPr>
            <p:ph type="title"/>
          </p:nvPr>
        </p:nvSpPr>
        <p:spPr>
          <a:xfrm>
            <a:off x="0" y="214296"/>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RU" sz="1800" b="0" dirty="0" smtClean="0">
                <a:latin typeface="Times New Roman" pitchFamily="18" charset="0"/>
                <a:cs typeface="Times New Roman" pitchFamily="18" charset="0"/>
              </a:rPr>
              <a:t>Актуальность выбранной темы</a:t>
            </a:r>
            <a:endParaRPr sz="1800" b="0" dirty="0">
              <a:latin typeface="Times New Roman" pitchFamily="18" charset="0"/>
              <a:cs typeface="Times New Roman" pitchFamily="18" charset="0"/>
            </a:endParaRPr>
          </a:p>
        </p:txBody>
      </p:sp>
      <p:sp>
        <p:nvSpPr>
          <p:cNvPr id="5" name="Номер слайда 50"/>
          <p:cNvSpPr>
            <a:spLocks noGrp="1"/>
          </p:cNvSpPr>
          <p:nvPr>
            <p:ph type="sldNum" sz="quarter" idx="4294967295"/>
          </p:nvPr>
        </p:nvSpPr>
        <p:spPr>
          <a:xfrm>
            <a:off x="6553200" y="4767263"/>
            <a:ext cx="2133600" cy="274637"/>
          </a:xfrm>
          <a:prstGeom prst="rect">
            <a:avLst/>
          </a:prstGeom>
        </p:spPr>
        <p:txBody>
          <a:bodyPr/>
          <a:lstStyle/>
          <a:p>
            <a:pPr algn="r"/>
            <a:r>
              <a:rPr lang="ru-RU" sz="1200" dirty="0" smtClean="0">
                <a:solidFill>
                  <a:schemeClr val="accent4"/>
                </a:solidFill>
                <a:latin typeface="Times New Roman" pitchFamily="18" charset="0"/>
                <a:cs typeface="Times New Roman" pitchFamily="18" charset="0"/>
              </a:rPr>
              <a:t>1</a:t>
            </a:r>
            <a:endParaRPr lang="ru-RU" sz="1200" dirty="0">
              <a:solidFill>
                <a:schemeClr val="accent4"/>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642910" y="928676"/>
            <a:ext cx="7788938" cy="3714776"/>
          </a:xfrm>
        </p:spPr>
        <p:txBody>
          <a:bodyPr/>
          <a:lstStyle/>
          <a:p>
            <a:pPr marL="0" lvl="0" indent="450000" algn="just">
              <a:lnSpc>
                <a:spcPct val="100000"/>
              </a:lnSpc>
              <a:buNone/>
            </a:pPr>
            <a:r>
              <a:rPr lang="ru-RU" b="1" dirty="0" smtClean="0">
                <a:latin typeface="Times New Roman" pitchFamily="18" charset="0"/>
                <a:cs typeface="Times New Roman" pitchFamily="18" charset="0"/>
              </a:rPr>
              <a:t>Практическая значимость </a:t>
            </a:r>
            <a:r>
              <a:rPr lang="ru-RU" dirty="0" smtClean="0">
                <a:latin typeface="Times New Roman" pitchFamily="18" charset="0"/>
                <a:cs typeface="Times New Roman" pitchFamily="18" charset="0"/>
              </a:rPr>
              <a:t>данной работы позволит выпускникам пользоваться, написанной инструкцией для успешной сдачи ЕГЭ.</a:t>
            </a:r>
          </a:p>
          <a:p>
            <a:pPr marL="0" lvl="0" indent="450000" algn="just">
              <a:lnSpc>
                <a:spcPct val="100000"/>
              </a:lnSpc>
              <a:buNone/>
            </a:pPr>
            <a:endParaRPr lang="ru-RU" dirty="0" smtClean="0">
              <a:latin typeface="Times New Roman" pitchFamily="18" charset="0"/>
              <a:cs typeface="Times New Roman" pitchFamily="18" charset="0"/>
            </a:endParaRPr>
          </a:p>
          <a:p>
            <a:pPr marL="0" lvl="0" indent="450000" algn="just">
              <a:lnSpc>
                <a:spcPct val="100000"/>
              </a:lnSpc>
              <a:buNone/>
            </a:pPr>
            <a:r>
              <a:rPr lang="ru-RU" b="1" dirty="0" smtClean="0">
                <a:latin typeface="Times New Roman" pitchFamily="18" charset="0"/>
                <a:cs typeface="Times New Roman" pitchFamily="18" charset="0"/>
              </a:rPr>
              <a:t>Объектом исследования </a:t>
            </a:r>
            <a:r>
              <a:rPr lang="ru-RU" dirty="0" smtClean="0">
                <a:latin typeface="Times New Roman" pitchFamily="18" charset="0"/>
                <a:cs typeface="Times New Roman" pitchFamily="18" charset="0"/>
              </a:rPr>
              <a:t>данной работы является Единый</a:t>
            </a:r>
          </a:p>
          <a:p>
            <a:pPr marL="0" lvl="0" indent="450000" algn="just">
              <a:lnSpc>
                <a:spcPct val="100000"/>
              </a:lnSpc>
              <a:buNone/>
            </a:pPr>
            <a:r>
              <a:rPr lang="ru-RU" dirty="0" smtClean="0">
                <a:latin typeface="Times New Roman" pitchFamily="18" charset="0"/>
                <a:cs typeface="Times New Roman" pitchFamily="18" charset="0"/>
              </a:rPr>
              <a:t>Государственный Экзамен по физике.</a:t>
            </a:r>
          </a:p>
          <a:p>
            <a:pPr marL="0" lvl="0" indent="450000" algn="just">
              <a:lnSpc>
                <a:spcPct val="100000"/>
              </a:lnSpc>
              <a:buNone/>
            </a:pPr>
            <a:endParaRPr lang="ru-RU" dirty="0" smtClean="0">
              <a:latin typeface="Times New Roman" pitchFamily="18" charset="0"/>
              <a:cs typeface="Times New Roman" pitchFamily="18" charset="0"/>
            </a:endParaRPr>
          </a:p>
          <a:p>
            <a:pPr marL="0" lvl="0" indent="450000" algn="just">
              <a:lnSpc>
                <a:spcPct val="100000"/>
              </a:lnSpc>
              <a:buNone/>
            </a:pPr>
            <a:r>
              <a:rPr lang="ru-RU" b="1" dirty="0" smtClean="0">
                <a:latin typeface="Times New Roman" pitchFamily="18" charset="0"/>
                <a:cs typeface="Times New Roman" pitchFamily="18" charset="0"/>
              </a:rPr>
              <a:t>Предмет исследования </a:t>
            </a:r>
            <a:r>
              <a:rPr lang="ru-RU" dirty="0" smtClean="0">
                <a:latin typeface="Times New Roman" pitchFamily="18" charset="0"/>
                <a:cs typeface="Times New Roman" pitchFamily="18" charset="0"/>
              </a:rPr>
              <a:t>– задания части «С» ЕГЭ по физике предусматривающие решение задач по разделам механики, термодинамики, квантовой физики, молекулярной физики, электродинамики.</a:t>
            </a:r>
          </a:p>
          <a:p>
            <a:pPr marL="0" lvl="0" indent="450000" algn="just">
              <a:lnSpc>
                <a:spcPct val="100000"/>
              </a:lnSpc>
              <a:buNone/>
            </a:pPr>
            <a:endParaRPr lang="ru-RU" dirty="0" smtClean="0">
              <a:latin typeface="Times New Roman" pitchFamily="18" charset="0"/>
              <a:cs typeface="Times New Roman" pitchFamily="18" charset="0"/>
            </a:endParaRPr>
          </a:p>
          <a:p>
            <a:pPr marL="0" lvl="0" indent="450000" algn="just">
              <a:lnSpc>
                <a:spcPct val="100000"/>
              </a:lnSpc>
              <a:buNone/>
            </a:pPr>
            <a:r>
              <a:rPr lang="ru-RU" b="1" dirty="0" smtClean="0">
                <a:latin typeface="Times New Roman" pitchFamily="18" charset="0"/>
                <a:cs typeface="Times New Roman" pitchFamily="18" charset="0"/>
              </a:rPr>
              <a:t>Целью</a:t>
            </a:r>
            <a:r>
              <a:rPr lang="ru-RU" dirty="0" smtClean="0">
                <a:latin typeface="Times New Roman" pitchFamily="18" charset="0"/>
                <a:cs typeface="Times New Roman" pitchFamily="18" charset="0"/>
              </a:rPr>
              <a:t> исследования является создание инструкции, соответствующей критериям к заданиям «С» части ЕГЭ по физике.</a:t>
            </a:r>
          </a:p>
        </p:txBody>
      </p:sp>
      <p:sp>
        <p:nvSpPr>
          <p:cNvPr id="4" name="Google Shape;554;p46"/>
          <p:cNvSpPr txBox="1">
            <a:spLocks noGrp="1"/>
          </p:cNvSpPr>
          <p:nvPr>
            <p:ph type="title"/>
          </p:nvPr>
        </p:nvSpPr>
        <p:spPr>
          <a:xfrm>
            <a:off x="0" y="214296"/>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RU" sz="1800" b="0" dirty="0" smtClean="0">
                <a:latin typeface="Times New Roman" pitchFamily="18" charset="0"/>
                <a:cs typeface="Times New Roman" pitchFamily="18" charset="0"/>
              </a:rPr>
              <a:t>Цель исследования</a:t>
            </a:r>
            <a:endParaRPr sz="1800" b="0" dirty="0">
              <a:latin typeface="Times New Roman" pitchFamily="18" charset="0"/>
              <a:cs typeface="Times New Roman" pitchFamily="18" charset="0"/>
            </a:endParaRPr>
          </a:p>
        </p:txBody>
      </p:sp>
      <p:sp>
        <p:nvSpPr>
          <p:cNvPr id="5" name="Номер слайда 50"/>
          <p:cNvSpPr>
            <a:spLocks noGrp="1"/>
          </p:cNvSpPr>
          <p:nvPr>
            <p:ph type="sldNum" sz="quarter" idx="4294967295"/>
          </p:nvPr>
        </p:nvSpPr>
        <p:spPr>
          <a:xfrm>
            <a:off x="6553200" y="4767263"/>
            <a:ext cx="2133600" cy="274637"/>
          </a:xfrm>
          <a:prstGeom prst="rect">
            <a:avLst/>
          </a:prstGeom>
        </p:spPr>
        <p:txBody>
          <a:bodyPr/>
          <a:lstStyle/>
          <a:p>
            <a:pPr algn="r"/>
            <a:r>
              <a:rPr lang="ru-RU" sz="1200" dirty="0" smtClean="0">
                <a:solidFill>
                  <a:schemeClr val="accent4"/>
                </a:solidFill>
                <a:latin typeface="Times New Roman" pitchFamily="18" charset="0"/>
                <a:cs typeface="Times New Roman" pitchFamily="18" charset="0"/>
              </a:rPr>
              <a:t>2</a:t>
            </a:r>
            <a:endParaRPr lang="ru-RU" sz="1200" dirty="0">
              <a:solidFill>
                <a:schemeClr val="accent4"/>
              </a:solidFill>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53"/>
        <p:cNvGrpSpPr/>
        <p:nvPr/>
      </p:nvGrpSpPr>
      <p:grpSpPr>
        <a:xfrm>
          <a:off x="0" y="0"/>
          <a:ext cx="0" cy="0"/>
          <a:chOff x="0" y="0"/>
          <a:chExt cx="0" cy="0"/>
        </a:xfrm>
      </p:grpSpPr>
      <p:sp>
        <p:nvSpPr>
          <p:cNvPr id="554" name="Google Shape;554;p46"/>
          <p:cNvSpPr txBox="1">
            <a:spLocks noGrp="1"/>
          </p:cNvSpPr>
          <p:nvPr>
            <p:ph type="title"/>
          </p:nvPr>
        </p:nvSpPr>
        <p:spPr>
          <a:xfrm>
            <a:off x="0" y="539500"/>
            <a:ext cx="9144000" cy="572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ru-RU" sz="1800" dirty="0" smtClean="0">
                <a:latin typeface="Times New Roman" pitchFamily="18" charset="0"/>
                <a:cs typeface="Times New Roman" pitchFamily="18" charset="0"/>
              </a:rPr>
              <a:t>Задачи </a:t>
            </a:r>
            <a:r>
              <a:rPr lang="ru-RU" sz="1800" b="0" dirty="0" smtClean="0">
                <a:latin typeface="Times New Roman" pitchFamily="18" charset="0"/>
                <a:cs typeface="Times New Roman" pitchFamily="18" charset="0"/>
              </a:rPr>
              <a:t>исследования</a:t>
            </a:r>
            <a:endParaRPr sz="1800" b="0" dirty="0">
              <a:latin typeface="Times New Roman" pitchFamily="18" charset="0"/>
              <a:cs typeface="Times New Roman" pitchFamily="18" charset="0"/>
            </a:endParaRPr>
          </a:p>
        </p:txBody>
      </p:sp>
      <p:sp>
        <p:nvSpPr>
          <p:cNvPr id="555" name="Google Shape;555;p46"/>
          <p:cNvSpPr txBox="1">
            <a:spLocks noGrp="1"/>
          </p:cNvSpPr>
          <p:nvPr>
            <p:ph type="subTitle" idx="1"/>
          </p:nvPr>
        </p:nvSpPr>
        <p:spPr>
          <a:xfrm>
            <a:off x="142844" y="2928940"/>
            <a:ext cx="3286148" cy="1428760"/>
          </a:xfrm>
          <a:prstGeom prst="rect">
            <a:avLst/>
          </a:prstGeom>
        </p:spPr>
        <p:txBody>
          <a:bodyPr spcFirstLastPara="1" wrap="square" lIns="91425" tIns="91425" rIns="91425" bIns="91425" anchor="t" anchorCtr="0">
            <a:noAutofit/>
          </a:bodyPr>
          <a:lstStyle/>
          <a:p>
            <a:pPr algn="just"/>
            <a:r>
              <a:rPr lang="ru-RU" sz="1800" dirty="0" smtClean="0">
                <a:latin typeface="Times New Roman" pitchFamily="18" charset="0"/>
                <a:cs typeface="Times New Roman" pitchFamily="18" charset="0"/>
              </a:rPr>
              <a:t>Изучить спецификацию </a:t>
            </a:r>
          </a:p>
          <a:p>
            <a:pPr algn="just"/>
            <a:r>
              <a:rPr lang="ru-RU" sz="1800" dirty="0" smtClean="0">
                <a:latin typeface="Times New Roman" pitchFamily="18" charset="0"/>
                <a:cs typeface="Times New Roman" pitchFamily="18" charset="0"/>
              </a:rPr>
              <a:t>контрольных измерительных </a:t>
            </a:r>
          </a:p>
          <a:p>
            <a:pPr algn="just"/>
            <a:r>
              <a:rPr lang="ru-RU" sz="1800" dirty="0" smtClean="0">
                <a:latin typeface="Times New Roman" pitchFamily="18" charset="0"/>
                <a:cs typeface="Times New Roman" pitchFamily="18" charset="0"/>
              </a:rPr>
              <a:t>материалов ЕГЭ по физике</a:t>
            </a:r>
          </a:p>
          <a:p>
            <a:pPr marL="0" lvl="0" indent="0" algn="ctr" rtl="0">
              <a:spcBef>
                <a:spcPts val="0"/>
              </a:spcBef>
              <a:spcAft>
                <a:spcPts val="0"/>
              </a:spcAft>
              <a:buNone/>
            </a:pPr>
            <a:endParaRPr dirty="0"/>
          </a:p>
        </p:txBody>
      </p:sp>
      <p:sp>
        <p:nvSpPr>
          <p:cNvPr id="556" name="Google Shape;556;p46"/>
          <p:cNvSpPr txBox="1">
            <a:spLocks noGrp="1"/>
          </p:cNvSpPr>
          <p:nvPr>
            <p:ph type="title" idx="2"/>
          </p:nvPr>
        </p:nvSpPr>
        <p:spPr>
          <a:xfrm>
            <a:off x="2428860" y="1500180"/>
            <a:ext cx="4286280" cy="1357322"/>
          </a:xfrm>
          <a:prstGeom prst="rect">
            <a:avLst/>
          </a:prstGeom>
        </p:spPr>
        <p:txBody>
          <a:bodyPr spcFirstLastPara="1" wrap="square" lIns="91425" tIns="91425" rIns="91425" bIns="91425" anchor="b" anchorCtr="0">
            <a:noAutofit/>
          </a:bodyPr>
          <a:lstStyle/>
          <a:p>
            <a:pPr algn="just"/>
            <a:r>
              <a:rPr lang="ru-RU" sz="1800" b="0" dirty="0" smtClean="0">
                <a:latin typeface="Times New Roman" pitchFamily="18" charset="0"/>
                <a:cs typeface="Times New Roman" pitchFamily="18" charset="0"/>
              </a:rPr>
              <a:t>Исследовать кодификатор элементов требований к подготовке выпускников для проведения ЕГЭ по физике</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sz="1800" dirty="0">
              <a:latin typeface="Times New Roman" pitchFamily="18" charset="0"/>
              <a:cs typeface="Times New Roman" pitchFamily="18" charset="0"/>
            </a:endParaRPr>
          </a:p>
        </p:txBody>
      </p:sp>
      <p:sp>
        <p:nvSpPr>
          <p:cNvPr id="559" name="Google Shape;559;p46"/>
          <p:cNvSpPr txBox="1">
            <a:spLocks noGrp="1"/>
          </p:cNvSpPr>
          <p:nvPr>
            <p:ph type="subTitle" idx="5"/>
          </p:nvPr>
        </p:nvSpPr>
        <p:spPr>
          <a:xfrm>
            <a:off x="5500694" y="3000378"/>
            <a:ext cx="3357586" cy="857256"/>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Изучить критерии оценивания выполнения заданий части «С»</a:t>
            </a:r>
            <a:endParaRPr sz="1800" dirty="0">
              <a:latin typeface="Times New Roman" pitchFamily="18" charset="0"/>
              <a:cs typeface="Times New Roman" pitchFamily="18" charset="0"/>
            </a:endParaRPr>
          </a:p>
        </p:txBody>
      </p:sp>
      <p:sp>
        <p:nvSpPr>
          <p:cNvPr id="561" name="Google Shape;561;p46"/>
          <p:cNvSpPr/>
          <p:nvPr/>
        </p:nvSpPr>
        <p:spPr>
          <a:xfrm rot="10800000">
            <a:off x="4114813" y="2696825"/>
            <a:ext cx="914400" cy="9144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46"/>
          <p:cNvSpPr/>
          <p:nvPr/>
        </p:nvSpPr>
        <p:spPr>
          <a:xfrm rot="10800000">
            <a:off x="1293888" y="2038350"/>
            <a:ext cx="914400" cy="9144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46"/>
          <p:cNvSpPr/>
          <p:nvPr/>
        </p:nvSpPr>
        <p:spPr>
          <a:xfrm rot="10800000">
            <a:off x="6935738" y="2038350"/>
            <a:ext cx="914400" cy="9144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46"/>
          <p:cNvSpPr/>
          <p:nvPr/>
        </p:nvSpPr>
        <p:spPr>
          <a:xfrm rot="10800000" flipH="1">
            <a:off x="1095429" y="-778293"/>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46"/>
          <p:cNvSpPr/>
          <p:nvPr/>
        </p:nvSpPr>
        <p:spPr>
          <a:xfrm rot="10800000" flipH="1">
            <a:off x="7380725" y="-23707"/>
            <a:ext cx="888238" cy="1858382"/>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46"/>
          <p:cNvSpPr/>
          <p:nvPr/>
        </p:nvSpPr>
        <p:spPr>
          <a:xfrm rot="10800000" flipH="1">
            <a:off x="3683775" y="3806743"/>
            <a:ext cx="888238" cy="1858382"/>
          </a:xfrm>
          <a:custGeom>
            <a:avLst/>
            <a:gdLst/>
            <a:ahLst/>
            <a:cxnLst/>
            <a:rect l="l" t="t" r="r" b="b"/>
            <a:pathLst>
              <a:path w="57603" h="108725" fill="none" extrusionOk="0">
                <a:moveTo>
                  <a:pt x="622" y="0"/>
                </a:moveTo>
                <a:lnTo>
                  <a:pt x="90" y="37543"/>
                </a:lnTo>
                <a:cubicBezTo>
                  <a:pt x="1" y="46774"/>
                  <a:pt x="7456" y="54407"/>
                  <a:pt x="16775" y="54407"/>
                </a:cubicBezTo>
                <a:lnTo>
                  <a:pt x="40917" y="54407"/>
                </a:lnTo>
                <a:cubicBezTo>
                  <a:pt x="50147" y="54407"/>
                  <a:pt x="57602" y="61773"/>
                  <a:pt x="57602" y="71004"/>
                </a:cubicBezTo>
                <a:lnTo>
                  <a:pt x="57602" y="108725"/>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76" name="Google Shape;576;p46"/>
          <p:cNvGrpSpPr/>
          <p:nvPr/>
        </p:nvGrpSpPr>
        <p:grpSpPr>
          <a:xfrm>
            <a:off x="1572797" y="2366180"/>
            <a:ext cx="356591" cy="258710"/>
            <a:chOff x="238125" y="3248075"/>
            <a:chExt cx="771675" cy="557325"/>
          </a:xfrm>
        </p:grpSpPr>
        <p:sp>
          <p:nvSpPr>
            <p:cNvPr id="577" name="Google Shape;577;p46"/>
            <p:cNvSpPr/>
            <p:nvPr/>
          </p:nvSpPr>
          <p:spPr>
            <a:xfrm>
              <a:off x="935925" y="3506300"/>
              <a:ext cx="22650" cy="41875"/>
            </a:xfrm>
            <a:custGeom>
              <a:avLst/>
              <a:gdLst/>
              <a:ahLst/>
              <a:cxnLst/>
              <a:rect l="l" t="t" r="r" b="b"/>
              <a:pathLst>
                <a:path w="906" h="1675" extrusionOk="0">
                  <a:moveTo>
                    <a:pt x="438" y="0"/>
                  </a:moveTo>
                  <a:cubicBezTo>
                    <a:pt x="192" y="0"/>
                    <a:pt x="1" y="180"/>
                    <a:pt x="1" y="436"/>
                  </a:cubicBezTo>
                  <a:lnTo>
                    <a:pt x="1" y="1198"/>
                  </a:lnTo>
                  <a:cubicBezTo>
                    <a:pt x="1" y="1436"/>
                    <a:pt x="191" y="1627"/>
                    <a:pt x="382" y="1674"/>
                  </a:cubicBezTo>
                  <a:cubicBezTo>
                    <a:pt x="668" y="1674"/>
                    <a:pt x="906" y="1484"/>
                    <a:pt x="906" y="1198"/>
                  </a:cubicBezTo>
                  <a:lnTo>
                    <a:pt x="906" y="436"/>
                  </a:lnTo>
                  <a:cubicBezTo>
                    <a:pt x="906" y="198"/>
                    <a:pt x="763" y="7"/>
                    <a:pt x="525" y="7"/>
                  </a:cubicBezTo>
                  <a:cubicBezTo>
                    <a:pt x="495" y="2"/>
                    <a:pt x="466" y="0"/>
                    <a:pt x="43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8" name="Google Shape;578;p46"/>
            <p:cNvSpPr/>
            <p:nvPr/>
          </p:nvSpPr>
          <p:spPr>
            <a:xfrm>
              <a:off x="453650" y="3375950"/>
              <a:ext cx="264400" cy="221050"/>
            </a:xfrm>
            <a:custGeom>
              <a:avLst/>
              <a:gdLst/>
              <a:ahLst/>
              <a:cxnLst/>
              <a:rect l="l" t="t" r="r" b="b"/>
              <a:pathLst>
                <a:path w="10576" h="8842" extrusionOk="0">
                  <a:moveTo>
                    <a:pt x="5888" y="904"/>
                  </a:moveTo>
                  <a:cubicBezTo>
                    <a:pt x="6748" y="904"/>
                    <a:pt x="7625" y="1223"/>
                    <a:pt x="8336" y="1935"/>
                  </a:cubicBezTo>
                  <a:cubicBezTo>
                    <a:pt x="10575" y="4126"/>
                    <a:pt x="9003" y="7936"/>
                    <a:pt x="5859" y="7936"/>
                  </a:cubicBezTo>
                  <a:cubicBezTo>
                    <a:pt x="3954" y="7889"/>
                    <a:pt x="2382" y="6364"/>
                    <a:pt x="2382" y="4412"/>
                  </a:cubicBezTo>
                  <a:cubicBezTo>
                    <a:pt x="2382" y="2288"/>
                    <a:pt x="4099" y="904"/>
                    <a:pt x="5888" y="904"/>
                  </a:cubicBezTo>
                  <a:close/>
                  <a:moveTo>
                    <a:pt x="5846" y="0"/>
                  </a:moveTo>
                  <a:cubicBezTo>
                    <a:pt x="4762" y="0"/>
                    <a:pt x="3658" y="406"/>
                    <a:pt x="2763" y="1315"/>
                  </a:cubicBezTo>
                  <a:cubicBezTo>
                    <a:pt x="1" y="4078"/>
                    <a:pt x="1954" y="8841"/>
                    <a:pt x="5859" y="8841"/>
                  </a:cubicBezTo>
                  <a:cubicBezTo>
                    <a:pt x="8289" y="8841"/>
                    <a:pt x="10289" y="6841"/>
                    <a:pt x="10289" y="4412"/>
                  </a:cubicBezTo>
                  <a:cubicBezTo>
                    <a:pt x="10289" y="1770"/>
                    <a:pt x="8111" y="0"/>
                    <a:pt x="58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9" name="Google Shape;579;p46"/>
            <p:cNvSpPr/>
            <p:nvPr/>
          </p:nvSpPr>
          <p:spPr>
            <a:xfrm>
              <a:off x="559625" y="3430950"/>
              <a:ext cx="102450" cy="110775"/>
            </a:xfrm>
            <a:custGeom>
              <a:avLst/>
              <a:gdLst/>
              <a:ahLst/>
              <a:cxnLst/>
              <a:rect l="l" t="t" r="r" b="b"/>
              <a:pathLst>
                <a:path w="4098" h="4431" extrusionOk="0">
                  <a:moveTo>
                    <a:pt x="906" y="925"/>
                  </a:moveTo>
                  <a:lnTo>
                    <a:pt x="3002" y="2212"/>
                  </a:lnTo>
                  <a:lnTo>
                    <a:pt x="906" y="3498"/>
                  </a:lnTo>
                  <a:lnTo>
                    <a:pt x="906" y="925"/>
                  </a:lnTo>
                  <a:close/>
                  <a:moveTo>
                    <a:pt x="866" y="0"/>
                  </a:moveTo>
                  <a:cubicBezTo>
                    <a:pt x="415" y="0"/>
                    <a:pt x="1" y="370"/>
                    <a:pt x="1" y="878"/>
                  </a:cubicBezTo>
                  <a:lnTo>
                    <a:pt x="1" y="3593"/>
                  </a:lnTo>
                  <a:cubicBezTo>
                    <a:pt x="1" y="4091"/>
                    <a:pt x="400" y="4430"/>
                    <a:pt x="841" y="4430"/>
                  </a:cubicBezTo>
                  <a:cubicBezTo>
                    <a:pt x="989" y="4430"/>
                    <a:pt x="1143" y="4392"/>
                    <a:pt x="1287" y="4307"/>
                  </a:cubicBezTo>
                  <a:lnTo>
                    <a:pt x="3526" y="2974"/>
                  </a:lnTo>
                  <a:cubicBezTo>
                    <a:pt x="4097" y="2640"/>
                    <a:pt x="4097" y="1830"/>
                    <a:pt x="3526" y="1497"/>
                  </a:cubicBezTo>
                  <a:lnTo>
                    <a:pt x="1287" y="116"/>
                  </a:lnTo>
                  <a:cubicBezTo>
                    <a:pt x="1151" y="36"/>
                    <a:pt x="1006" y="0"/>
                    <a:pt x="86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0" name="Google Shape;580;p46"/>
            <p:cNvSpPr/>
            <p:nvPr/>
          </p:nvSpPr>
          <p:spPr>
            <a:xfrm>
              <a:off x="345275" y="3622275"/>
              <a:ext cx="512100" cy="88375"/>
            </a:xfrm>
            <a:custGeom>
              <a:avLst/>
              <a:gdLst/>
              <a:ahLst/>
              <a:cxnLst/>
              <a:rect l="l" t="t" r="r" b="b"/>
              <a:pathLst>
                <a:path w="20484" h="3535" extrusionOk="0">
                  <a:moveTo>
                    <a:pt x="14291" y="1370"/>
                  </a:moveTo>
                  <a:lnTo>
                    <a:pt x="14291" y="2132"/>
                  </a:lnTo>
                  <a:lnTo>
                    <a:pt x="1382" y="2132"/>
                  </a:lnTo>
                  <a:cubicBezTo>
                    <a:pt x="1097" y="2132"/>
                    <a:pt x="954" y="1894"/>
                    <a:pt x="1001" y="1656"/>
                  </a:cubicBezTo>
                  <a:cubicBezTo>
                    <a:pt x="1049" y="1465"/>
                    <a:pt x="1192" y="1370"/>
                    <a:pt x="1382" y="1370"/>
                  </a:cubicBezTo>
                  <a:close/>
                  <a:moveTo>
                    <a:pt x="19102" y="1370"/>
                  </a:moveTo>
                  <a:cubicBezTo>
                    <a:pt x="19292" y="1370"/>
                    <a:pt x="19435" y="1465"/>
                    <a:pt x="19483" y="1656"/>
                  </a:cubicBezTo>
                  <a:cubicBezTo>
                    <a:pt x="19530" y="1894"/>
                    <a:pt x="19340" y="2132"/>
                    <a:pt x="19102" y="2132"/>
                  </a:cubicBezTo>
                  <a:lnTo>
                    <a:pt x="15196" y="2132"/>
                  </a:lnTo>
                  <a:lnTo>
                    <a:pt x="15196" y="1370"/>
                  </a:lnTo>
                  <a:close/>
                  <a:moveTo>
                    <a:pt x="14743" y="1"/>
                  </a:moveTo>
                  <a:cubicBezTo>
                    <a:pt x="14517" y="1"/>
                    <a:pt x="14291" y="155"/>
                    <a:pt x="14291" y="465"/>
                  </a:cubicBezTo>
                  <a:lnTo>
                    <a:pt x="1382" y="465"/>
                  </a:lnTo>
                  <a:cubicBezTo>
                    <a:pt x="715" y="465"/>
                    <a:pt x="144" y="989"/>
                    <a:pt x="96" y="1656"/>
                  </a:cubicBezTo>
                  <a:cubicBezTo>
                    <a:pt x="1" y="2418"/>
                    <a:pt x="620" y="3037"/>
                    <a:pt x="1382" y="3085"/>
                  </a:cubicBezTo>
                  <a:lnTo>
                    <a:pt x="14291" y="3085"/>
                  </a:lnTo>
                  <a:cubicBezTo>
                    <a:pt x="14291" y="3327"/>
                    <a:pt x="14496" y="3535"/>
                    <a:pt x="14732" y="3535"/>
                  </a:cubicBezTo>
                  <a:cubicBezTo>
                    <a:pt x="14775" y="3535"/>
                    <a:pt x="14819" y="3528"/>
                    <a:pt x="14862" y="3513"/>
                  </a:cubicBezTo>
                  <a:cubicBezTo>
                    <a:pt x="15053" y="3418"/>
                    <a:pt x="15196" y="3275"/>
                    <a:pt x="15196" y="3085"/>
                  </a:cubicBezTo>
                  <a:lnTo>
                    <a:pt x="19054" y="3085"/>
                  </a:lnTo>
                  <a:cubicBezTo>
                    <a:pt x="19769" y="3085"/>
                    <a:pt x="20340" y="2561"/>
                    <a:pt x="20388" y="1894"/>
                  </a:cubicBezTo>
                  <a:cubicBezTo>
                    <a:pt x="20483" y="1132"/>
                    <a:pt x="19864" y="465"/>
                    <a:pt x="19102" y="465"/>
                  </a:cubicBezTo>
                  <a:lnTo>
                    <a:pt x="15196" y="465"/>
                  </a:lnTo>
                  <a:cubicBezTo>
                    <a:pt x="15196" y="155"/>
                    <a:pt x="14970" y="1"/>
                    <a:pt x="1474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1" name="Google Shape;581;p46"/>
            <p:cNvSpPr/>
            <p:nvPr/>
          </p:nvSpPr>
          <p:spPr>
            <a:xfrm>
              <a:off x="238125" y="3248075"/>
              <a:ext cx="771675" cy="557325"/>
            </a:xfrm>
            <a:custGeom>
              <a:avLst/>
              <a:gdLst/>
              <a:ahLst/>
              <a:cxnLst/>
              <a:rect l="l" t="t" r="r" b="b"/>
              <a:pathLst>
                <a:path w="30867" h="22293" extrusionOk="0">
                  <a:moveTo>
                    <a:pt x="2477" y="0"/>
                  </a:moveTo>
                  <a:cubicBezTo>
                    <a:pt x="1096" y="0"/>
                    <a:pt x="0" y="1096"/>
                    <a:pt x="0" y="2477"/>
                  </a:cubicBezTo>
                  <a:lnTo>
                    <a:pt x="0" y="19863"/>
                  </a:lnTo>
                  <a:cubicBezTo>
                    <a:pt x="0" y="21197"/>
                    <a:pt x="1096" y="22292"/>
                    <a:pt x="2477" y="22292"/>
                  </a:cubicBezTo>
                  <a:lnTo>
                    <a:pt x="28437" y="22292"/>
                  </a:lnTo>
                  <a:cubicBezTo>
                    <a:pt x="29771" y="22292"/>
                    <a:pt x="30866" y="21197"/>
                    <a:pt x="30866" y="19863"/>
                  </a:cubicBezTo>
                  <a:lnTo>
                    <a:pt x="30866" y="476"/>
                  </a:lnTo>
                  <a:cubicBezTo>
                    <a:pt x="30866" y="191"/>
                    <a:pt x="30676" y="0"/>
                    <a:pt x="30390" y="0"/>
                  </a:cubicBezTo>
                  <a:lnTo>
                    <a:pt x="16243" y="0"/>
                  </a:lnTo>
                  <a:cubicBezTo>
                    <a:pt x="15862" y="238"/>
                    <a:pt x="16052" y="857"/>
                    <a:pt x="16481" y="857"/>
                  </a:cubicBezTo>
                  <a:lnTo>
                    <a:pt x="28389" y="857"/>
                  </a:lnTo>
                  <a:cubicBezTo>
                    <a:pt x="29247" y="857"/>
                    <a:pt x="29961" y="1572"/>
                    <a:pt x="29961" y="2429"/>
                  </a:cubicBezTo>
                  <a:lnTo>
                    <a:pt x="29961" y="19815"/>
                  </a:lnTo>
                  <a:cubicBezTo>
                    <a:pt x="29961" y="20673"/>
                    <a:pt x="29247" y="21387"/>
                    <a:pt x="28389" y="21387"/>
                  </a:cubicBezTo>
                  <a:lnTo>
                    <a:pt x="2477" y="21387"/>
                  </a:lnTo>
                  <a:cubicBezTo>
                    <a:pt x="1620" y="21387"/>
                    <a:pt x="905" y="20673"/>
                    <a:pt x="905" y="19815"/>
                  </a:cubicBezTo>
                  <a:lnTo>
                    <a:pt x="905" y="1381"/>
                  </a:lnTo>
                  <a:cubicBezTo>
                    <a:pt x="905" y="1096"/>
                    <a:pt x="1096" y="905"/>
                    <a:pt x="1381" y="905"/>
                  </a:cubicBezTo>
                  <a:lnTo>
                    <a:pt x="14528" y="905"/>
                  </a:lnTo>
                  <a:cubicBezTo>
                    <a:pt x="14576" y="905"/>
                    <a:pt x="14623" y="857"/>
                    <a:pt x="14671" y="857"/>
                  </a:cubicBezTo>
                  <a:cubicBezTo>
                    <a:pt x="14957" y="572"/>
                    <a:pt x="14814" y="48"/>
                    <a:pt x="1438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2" name="Google Shape;582;p46"/>
            <p:cNvSpPr/>
            <p:nvPr/>
          </p:nvSpPr>
          <p:spPr>
            <a:xfrm>
              <a:off x="285750" y="3298075"/>
              <a:ext cx="631150" cy="459675"/>
            </a:xfrm>
            <a:custGeom>
              <a:avLst/>
              <a:gdLst/>
              <a:ahLst/>
              <a:cxnLst/>
              <a:rect l="l" t="t" r="r" b="b"/>
              <a:pathLst>
                <a:path w="25246" h="18387" extrusionOk="0">
                  <a:moveTo>
                    <a:pt x="524" y="1"/>
                  </a:moveTo>
                  <a:cubicBezTo>
                    <a:pt x="238" y="1"/>
                    <a:pt x="48" y="191"/>
                    <a:pt x="48" y="477"/>
                  </a:cubicBezTo>
                  <a:lnTo>
                    <a:pt x="48" y="17863"/>
                  </a:lnTo>
                  <a:cubicBezTo>
                    <a:pt x="0" y="18149"/>
                    <a:pt x="238" y="18387"/>
                    <a:pt x="524" y="18387"/>
                  </a:cubicBezTo>
                  <a:lnTo>
                    <a:pt x="24769" y="18387"/>
                  </a:lnTo>
                  <a:cubicBezTo>
                    <a:pt x="25008" y="18387"/>
                    <a:pt x="25246" y="18149"/>
                    <a:pt x="25246" y="17910"/>
                  </a:cubicBezTo>
                  <a:lnTo>
                    <a:pt x="25246" y="10242"/>
                  </a:lnTo>
                  <a:cubicBezTo>
                    <a:pt x="25246" y="10051"/>
                    <a:pt x="25151" y="9908"/>
                    <a:pt x="24960" y="9813"/>
                  </a:cubicBezTo>
                  <a:cubicBezTo>
                    <a:pt x="24910" y="9796"/>
                    <a:pt x="24859" y="9788"/>
                    <a:pt x="24808" y="9788"/>
                  </a:cubicBezTo>
                  <a:cubicBezTo>
                    <a:pt x="24568" y="9788"/>
                    <a:pt x="24341" y="9966"/>
                    <a:pt x="24341" y="10242"/>
                  </a:cubicBezTo>
                  <a:lnTo>
                    <a:pt x="24341" y="17482"/>
                  </a:lnTo>
                  <a:lnTo>
                    <a:pt x="953" y="17482"/>
                  </a:lnTo>
                  <a:lnTo>
                    <a:pt x="953" y="906"/>
                  </a:lnTo>
                  <a:lnTo>
                    <a:pt x="24341" y="906"/>
                  </a:lnTo>
                  <a:lnTo>
                    <a:pt x="24341" y="8146"/>
                  </a:lnTo>
                  <a:cubicBezTo>
                    <a:pt x="24341" y="8241"/>
                    <a:pt x="24388" y="8384"/>
                    <a:pt x="24531" y="8432"/>
                  </a:cubicBezTo>
                  <a:lnTo>
                    <a:pt x="24627" y="8479"/>
                  </a:lnTo>
                  <a:cubicBezTo>
                    <a:pt x="24692" y="8512"/>
                    <a:pt x="24758" y="8527"/>
                    <a:pt x="24820" y="8527"/>
                  </a:cubicBezTo>
                  <a:cubicBezTo>
                    <a:pt x="25028" y="8527"/>
                    <a:pt x="25198" y="8355"/>
                    <a:pt x="25198" y="8098"/>
                  </a:cubicBezTo>
                  <a:lnTo>
                    <a:pt x="25198" y="477"/>
                  </a:lnTo>
                  <a:cubicBezTo>
                    <a:pt x="25198" y="191"/>
                    <a:pt x="25008" y="1"/>
                    <a:pt x="24722"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5" name="Google Shape;520;p45"/>
          <p:cNvGrpSpPr/>
          <p:nvPr/>
        </p:nvGrpSpPr>
        <p:grpSpPr>
          <a:xfrm>
            <a:off x="7215206" y="2357436"/>
            <a:ext cx="385266" cy="355044"/>
            <a:chOff x="1609950" y="3170650"/>
            <a:chExt cx="772850" cy="712225"/>
          </a:xfrm>
        </p:grpSpPr>
        <p:sp>
          <p:nvSpPr>
            <p:cNvPr id="36" name="Google Shape;521;p45"/>
            <p:cNvSpPr/>
            <p:nvPr/>
          </p:nvSpPr>
          <p:spPr>
            <a:xfrm>
              <a:off x="2019575" y="3357525"/>
              <a:ext cx="121875" cy="45500"/>
            </a:xfrm>
            <a:custGeom>
              <a:avLst/>
              <a:gdLst/>
              <a:ahLst/>
              <a:cxnLst/>
              <a:rect l="l" t="t" r="r" b="b"/>
              <a:pathLst>
                <a:path w="4875" h="1820" extrusionOk="0">
                  <a:moveTo>
                    <a:pt x="1633" y="1"/>
                  </a:moveTo>
                  <a:cubicBezTo>
                    <a:pt x="1187" y="1"/>
                    <a:pt x="742" y="97"/>
                    <a:pt x="334" y="290"/>
                  </a:cubicBezTo>
                  <a:cubicBezTo>
                    <a:pt x="96" y="385"/>
                    <a:pt x="1" y="623"/>
                    <a:pt x="96" y="862"/>
                  </a:cubicBezTo>
                  <a:cubicBezTo>
                    <a:pt x="167" y="1038"/>
                    <a:pt x="316" y="1136"/>
                    <a:pt x="486" y="1136"/>
                  </a:cubicBezTo>
                  <a:cubicBezTo>
                    <a:pt x="545" y="1136"/>
                    <a:pt x="606" y="1124"/>
                    <a:pt x="668" y="1100"/>
                  </a:cubicBezTo>
                  <a:cubicBezTo>
                    <a:pt x="968" y="950"/>
                    <a:pt x="1297" y="877"/>
                    <a:pt x="1625" y="877"/>
                  </a:cubicBezTo>
                  <a:cubicBezTo>
                    <a:pt x="2025" y="877"/>
                    <a:pt x="2423" y="986"/>
                    <a:pt x="2764" y="1195"/>
                  </a:cubicBezTo>
                  <a:cubicBezTo>
                    <a:pt x="3192" y="1386"/>
                    <a:pt x="3573" y="1624"/>
                    <a:pt x="4050" y="1767"/>
                  </a:cubicBezTo>
                  <a:cubicBezTo>
                    <a:pt x="4123" y="1803"/>
                    <a:pt x="4193" y="1820"/>
                    <a:pt x="4257" y="1820"/>
                  </a:cubicBezTo>
                  <a:cubicBezTo>
                    <a:pt x="4691" y="1820"/>
                    <a:pt x="4875" y="1075"/>
                    <a:pt x="4335" y="909"/>
                  </a:cubicBezTo>
                  <a:cubicBezTo>
                    <a:pt x="3954" y="766"/>
                    <a:pt x="3573" y="623"/>
                    <a:pt x="3192" y="433"/>
                  </a:cubicBezTo>
                  <a:cubicBezTo>
                    <a:pt x="2721" y="145"/>
                    <a:pt x="2177" y="1"/>
                    <a:pt x="163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37" name="Google Shape;522;p45"/>
            <p:cNvSpPr/>
            <p:nvPr/>
          </p:nvSpPr>
          <p:spPr>
            <a:xfrm>
              <a:off x="2014700" y="3398025"/>
              <a:ext cx="122800" cy="45650"/>
            </a:xfrm>
            <a:custGeom>
              <a:avLst/>
              <a:gdLst/>
              <a:ahLst/>
              <a:cxnLst/>
              <a:rect l="l" t="t" r="r" b="b"/>
              <a:pathLst>
                <a:path w="4912" h="1826" extrusionOk="0">
                  <a:moveTo>
                    <a:pt x="1852" y="0"/>
                  </a:moveTo>
                  <a:cubicBezTo>
                    <a:pt x="1406" y="0"/>
                    <a:pt x="958" y="97"/>
                    <a:pt x="529" y="290"/>
                  </a:cubicBezTo>
                  <a:cubicBezTo>
                    <a:pt x="1" y="452"/>
                    <a:pt x="201" y="1169"/>
                    <a:pt x="626" y="1169"/>
                  </a:cubicBezTo>
                  <a:cubicBezTo>
                    <a:pt x="699" y="1169"/>
                    <a:pt x="779" y="1148"/>
                    <a:pt x="863" y="1099"/>
                  </a:cubicBezTo>
                  <a:cubicBezTo>
                    <a:pt x="1172" y="967"/>
                    <a:pt x="1513" y="896"/>
                    <a:pt x="1850" y="896"/>
                  </a:cubicBezTo>
                  <a:cubicBezTo>
                    <a:pt x="2240" y="896"/>
                    <a:pt x="2627" y="990"/>
                    <a:pt x="2959" y="1195"/>
                  </a:cubicBezTo>
                  <a:cubicBezTo>
                    <a:pt x="3387" y="1433"/>
                    <a:pt x="3768" y="1623"/>
                    <a:pt x="4245" y="1814"/>
                  </a:cubicBezTo>
                  <a:cubicBezTo>
                    <a:pt x="4284" y="1822"/>
                    <a:pt x="4324" y="1826"/>
                    <a:pt x="4363" y="1826"/>
                  </a:cubicBezTo>
                  <a:cubicBezTo>
                    <a:pt x="4558" y="1826"/>
                    <a:pt x="4737" y="1726"/>
                    <a:pt x="4816" y="1528"/>
                  </a:cubicBezTo>
                  <a:cubicBezTo>
                    <a:pt x="4912" y="1290"/>
                    <a:pt x="4769" y="1004"/>
                    <a:pt x="4530" y="909"/>
                  </a:cubicBezTo>
                  <a:cubicBezTo>
                    <a:pt x="4149" y="766"/>
                    <a:pt x="3768" y="623"/>
                    <a:pt x="3435" y="432"/>
                  </a:cubicBezTo>
                  <a:cubicBezTo>
                    <a:pt x="2937" y="144"/>
                    <a:pt x="2396" y="0"/>
                    <a:pt x="185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38" name="Google Shape;523;p45"/>
            <p:cNvSpPr/>
            <p:nvPr/>
          </p:nvSpPr>
          <p:spPr>
            <a:xfrm>
              <a:off x="2016175" y="3439400"/>
              <a:ext cx="121325" cy="45225"/>
            </a:xfrm>
            <a:custGeom>
              <a:avLst/>
              <a:gdLst/>
              <a:ahLst/>
              <a:cxnLst/>
              <a:rect l="l" t="t" r="r" b="b"/>
              <a:pathLst>
                <a:path w="4853" h="1809" extrusionOk="0">
                  <a:moveTo>
                    <a:pt x="1776" y="0"/>
                  </a:moveTo>
                  <a:cubicBezTo>
                    <a:pt x="1336" y="0"/>
                    <a:pt x="894" y="85"/>
                    <a:pt x="470" y="254"/>
                  </a:cubicBezTo>
                  <a:cubicBezTo>
                    <a:pt x="1" y="468"/>
                    <a:pt x="220" y="1140"/>
                    <a:pt x="648" y="1140"/>
                  </a:cubicBezTo>
                  <a:cubicBezTo>
                    <a:pt x="697" y="1140"/>
                    <a:pt x="749" y="1131"/>
                    <a:pt x="804" y="1111"/>
                  </a:cubicBezTo>
                  <a:cubicBezTo>
                    <a:pt x="1104" y="961"/>
                    <a:pt x="1433" y="888"/>
                    <a:pt x="1761" y="888"/>
                  </a:cubicBezTo>
                  <a:cubicBezTo>
                    <a:pt x="2161" y="888"/>
                    <a:pt x="2559" y="997"/>
                    <a:pt x="2900" y="1207"/>
                  </a:cubicBezTo>
                  <a:cubicBezTo>
                    <a:pt x="3328" y="1397"/>
                    <a:pt x="3709" y="1635"/>
                    <a:pt x="4186" y="1778"/>
                  </a:cubicBezTo>
                  <a:cubicBezTo>
                    <a:pt x="4237" y="1799"/>
                    <a:pt x="4287" y="1808"/>
                    <a:pt x="4337" y="1808"/>
                  </a:cubicBezTo>
                  <a:cubicBezTo>
                    <a:pt x="4519" y="1808"/>
                    <a:pt x="4682" y="1680"/>
                    <a:pt x="4757" y="1492"/>
                  </a:cubicBezTo>
                  <a:cubicBezTo>
                    <a:pt x="4853" y="1254"/>
                    <a:pt x="4710" y="969"/>
                    <a:pt x="4471" y="921"/>
                  </a:cubicBezTo>
                  <a:cubicBezTo>
                    <a:pt x="4090" y="778"/>
                    <a:pt x="3709" y="587"/>
                    <a:pt x="3376" y="397"/>
                  </a:cubicBezTo>
                  <a:cubicBezTo>
                    <a:pt x="2873" y="132"/>
                    <a:pt x="2326" y="0"/>
                    <a:pt x="177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39" name="Google Shape;524;p45"/>
            <p:cNvSpPr/>
            <p:nvPr/>
          </p:nvSpPr>
          <p:spPr>
            <a:xfrm>
              <a:off x="2015100" y="3481075"/>
              <a:ext cx="126650" cy="45425"/>
            </a:xfrm>
            <a:custGeom>
              <a:avLst/>
              <a:gdLst/>
              <a:ahLst/>
              <a:cxnLst/>
              <a:rect l="l" t="t" r="r" b="b"/>
              <a:pathLst>
                <a:path w="5066" h="1817" extrusionOk="0">
                  <a:moveTo>
                    <a:pt x="1795" y="0"/>
                  </a:moveTo>
                  <a:cubicBezTo>
                    <a:pt x="1355" y="0"/>
                    <a:pt x="916" y="85"/>
                    <a:pt x="513" y="254"/>
                  </a:cubicBezTo>
                  <a:cubicBezTo>
                    <a:pt x="1" y="468"/>
                    <a:pt x="216" y="1140"/>
                    <a:pt x="677" y="1140"/>
                  </a:cubicBezTo>
                  <a:cubicBezTo>
                    <a:pt x="731" y="1140"/>
                    <a:pt x="787" y="1131"/>
                    <a:pt x="847" y="1112"/>
                  </a:cubicBezTo>
                  <a:lnTo>
                    <a:pt x="847" y="1064"/>
                  </a:lnTo>
                  <a:cubicBezTo>
                    <a:pt x="1156" y="931"/>
                    <a:pt x="1497" y="860"/>
                    <a:pt x="1834" y="860"/>
                  </a:cubicBezTo>
                  <a:cubicBezTo>
                    <a:pt x="2224" y="860"/>
                    <a:pt x="2611" y="955"/>
                    <a:pt x="2943" y="1159"/>
                  </a:cubicBezTo>
                  <a:cubicBezTo>
                    <a:pt x="3371" y="1397"/>
                    <a:pt x="3752" y="1588"/>
                    <a:pt x="4229" y="1778"/>
                  </a:cubicBezTo>
                  <a:cubicBezTo>
                    <a:pt x="4292" y="1805"/>
                    <a:pt x="4352" y="1816"/>
                    <a:pt x="4408" y="1816"/>
                  </a:cubicBezTo>
                  <a:cubicBezTo>
                    <a:pt x="4862" y="1816"/>
                    <a:pt x="5065" y="1048"/>
                    <a:pt x="4514" y="921"/>
                  </a:cubicBezTo>
                  <a:cubicBezTo>
                    <a:pt x="4133" y="778"/>
                    <a:pt x="3752" y="588"/>
                    <a:pt x="3371" y="397"/>
                  </a:cubicBezTo>
                  <a:cubicBezTo>
                    <a:pt x="2895" y="132"/>
                    <a:pt x="2345" y="0"/>
                    <a:pt x="179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0" name="Google Shape;525;p45"/>
            <p:cNvSpPr/>
            <p:nvPr/>
          </p:nvSpPr>
          <p:spPr>
            <a:xfrm>
              <a:off x="1852775" y="3356025"/>
              <a:ext cx="120400" cy="45675"/>
            </a:xfrm>
            <a:custGeom>
              <a:avLst/>
              <a:gdLst/>
              <a:ahLst/>
              <a:cxnLst/>
              <a:rect l="l" t="t" r="r" b="b"/>
              <a:pathLst>
                <a:path w="4816" h="1827" extrusionOk="0">
                  <a:moveTo>
                    <a:pt x="3176" y="1"/>
                  </a:moveTo>
                  <a:cubicBezTo>
                    <a:pt x="2626" y="1"/>
                    <a:pt x="2079" y="133"/>
                    <a:pt x="1576" y="398"/>
                  </a:cubicBezTo>
                  <a:cubicBezTo>
                    <a:pt x="1243" y="588"/>
                    <a:pt x="862" y="779"/>
                    <a:pt x="481" y="922"/>
                  </a:cubicBezTo>
                  <a:cubicBezTo>
                    <a:pt x="1" y="1140"/>
                    <a:pt x="200" y="1797"/>
                    <a:pt x="639" y="1797"/>
                  </a:cubicBezTo>
                  <a:cubicBezTo>
                    <a:pt x="679" y="1797"/>
                    <a:pt x="722" y="1791"/>
                    <a:pt x="766" y="1779"/>
                  </a:cubicBezTo>
                  <a:lnTo>
                    <a:pt x="766" y="1827"/>
                  </a:lnTo>
                  <a:cubicBezTo>
                    <a:pt x="1195" y="1636"/>
                    <a:pt x="1624" y="1446"/>
                    <a:pt x="2005" y="1207"/>
                  </a:cubicBezTo>
                  <a:cubicBezTo>
                    <a:pt x="2362" y="1003"/>
                    <a:pt x="2747" y="908"/>
                    <a:pt x="3130" y="908"/>
                  </a:cubicBezTo>
                  <a:cubicBezTo>
                    <a:pt x="3461" y="908"/>
                    <a:pt x="3791" y="980"/>
                    <a:pt x="4101" y="1112"/>
                  </a:cubicBezTo>
                  <a:cubicBezTo>
                    <a:pt x="4162" y="1137"/>
                    <a:pt x="4227" y="1149"/>
                    <a:pt x="4291" y="1149"/>
                  </a:cubicBezTo>
                  <a:cubicBezTo>
                    <a:pt x="4474" y="1149"/>
                    <a:pt x="4649" y="1051"/>
                    <a:pt x="4720" y="874"/>
                  </a:cubicBezTo>
                  <a:cubicBezTo>
                    <a:pt x="4815" y="636"/>
                    <a:pt x="4720" y="350"/>
                    <a:pt x="4482" y="255"/>
                  </a:cubicBezTo>
                  <a:cubicBezTo>
                    <a:pt x="4058" y="85"/>
                    <a:pt x="3616" y="1"/>
                    <a:pt x="317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1" name="Google Shape;526;p45"/>
            <p:cNvSpPr/>
            <p:nvPr/>
          </p:nvSpPr>
          <p:spPr>
            <a:xfrm>
              <a:off x="1852775" y="3396725"/>
              <a:ext cx="125350" cy="45475"/>
            </a:xfrm>
            <a:custGeom>
              <a:avLst/>
              <a:gdLst/>
              <a:ahLst/>
              <a:cxnLst/>
              <a:rect l="l" t="t" r="r" b="b"/>
              <a:pathLst>
                <a:path w="5014" h="1819" extrusionOk="0">
                  <a:moveTo>
                    <a:pt x="3128" y="0"/>
                  </a:moveTo>
                  <a:cubicBezTo>
                    <a:pt x="2594" y="0"/>
                    <a:pt x="2064" y="132"/>
                    <a:pt x="1576" y="389"/>
                  </a:cubicBezTo>
                  <a:cubicBezTo>
                    <a:pt x="1195" y="627"/>
                    <a:pt x="862" y="770"/>
                    <a:pt x="481" y="913"/>
                  </a:cubicBezTo>
                  <a:cubicBezTo>
                    <a:pt x="1" y="1131"/>
                    <a:pt x="200" y="1788"/>
                    <a:pt x="639" y="1788"/>
                  </a:cubicBezTo>
                  <a:cubicBezTo>
                    <a:pt x="679" y="1788"/>
                    <a:pt x="722" y="1783"/>
                    <a:pt x="766" y="1771"/>
                  </a:cubicBezTo>
                  <a:lnTo>
                    <a:pt x="766" y="1818"/>
                  </a:lnTo>
                  <a:cubicBezTo>
                    <a:pt x="1195" y="1628"/>
                    <a:pt x="1624" y="1437"/>
                    <a:pt x="2005" y="1199"/>
                  </a:cubicBezTo>
                  <a:cubicBezTo>
                    <a:pt x="2362" y="995"/>
                    <a:pt x="2747" y="900"/>
                    <a:pt x="3130" y="900"/>
                  </a:cubicBezTo>
                  <a:cubicBezTo>
                    <a:pt x="3461" y="900"/>
                    <a:pt x="3791" y="971"/>
                    <a:pt x="4101" y="1104"/>
                  </a:cubicBezTo>
                  <a:cubicBezTo>
                    <a:pt x="4188" y="1151"/>
                    <a:pt x="4271" y="1171"/>
                    <a:pt x="4347" y="1171"/>
                  </a:cubicBezTo>
                  <a:cubicBezTo>
                    <a:pt x="4808" y="1171"/>
                    <a:pt x="5013" y="417"/>
                    <a:pt x="4482" y="294"/>
                  </a:cubicBezTo>
                  <a:cubicBezTo>
                    <a:pt x="4043" y="96"/>
                    <a:pt x="3584" y="0"/>
                    <a:pt x="3128"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2" name="Google Shape;527;p45"/>
            <p:cNvSpPr/>
            <p:nvPr/>
          </p:nvSpPr>
          <p:spPr>
            <a:xfrm>
              <a:off x="1855250" y="3438200"/>
              <a:ext cx="121100" cy="45975"/>
            </a:xfrm>
            <a:custGeom>
              <a:avLst/>
              <a:gdLst/>
              <a:ahLst/>
              <a:cxnLst/>
              <a:rect l="l" t="t" r="r" b="b"/>
              <a:pathLst>
                <a:path w="4844" h="1839" extrusionOk="0">
                  <a:moveTo>
                    <a:pt x="3077" y="0"/>
                  </a:moveTo>
                  <a:cubicBezTo>
                    <a:pt x="2527" y="0"/>
                    <a:pt x="1980" y="133"/>
                    <a:pt x="1477" y="397"/>
                  </a:cubicBezTo>
                  <a:cubicBezTo>
                    <a:pt x="1096" y="635"/>
                    <a:pt x="763" y="778"/>
                    <a:pt x="382" y="921"/>
                  </a:cubicBezTo>
                  <a:cubicBezTo>
                    <a:pt x="96" y="1017"/>
                    <a:pt x="1" y="1255"/>
                    <a:pt x="96" y="1540"/>
                  </a:cubicBezTo>
                  <a:cubicBezTo>
                    <a:pt x="135" y="1739"/>
                    <a:pt x="341" y="1838"/>
                    <a:pt x="546" y="1838"/>
                  </a:cubicBezTo>
                  <a:cubicBezTo>
                    <a:pt x="587" y="1838"/>
                    <a:pt x="628" y="1834"/>
                    <a:pt x="667" y="1826"/>
                  </a:cubicBezTo>
                  <a:cubicBezTo>
                    <a:pt x="1096" y="1636"/>
                    <a:pt x="1525" y="1445"/>
                    <a:pt x="1906" y="1207"/>
                  </a:cubicBezTo>
                  <a:cubicBezTo>
                    <a:pt x="2263" y="1003"/>
                    <a:pt x="2648" y="908"/>
                    <a:pt x="3031" y="908"/>
                  </a:cubicBezTo>
                  <a:cubicBezTo>
                    <a:pt x="3362" y="908"/>
                    <a:pt x="3692" y="979"/>
                    <a:pt x="4002" y="1112"/>
                  </a:cubicBezTo>
                  <a:cubicBezTo>
                    <a:pt x="4070" y="1140"/>
                    <a:pt x="4135" y="1153"/>
                    <a:pt x="4196" y="1153"/>
                  </a:cubicBezTo>
                  <a:cubicBezTo>
                    <a:pt x="4641" y="1153"/>
                    <a:pt x="4844" y="464"/>
                    <a:pt x="4383" y="254"/>
                  </a:cubicBezTo>
                  <a:cubicBezTo>
                    <a:pt x="3959" y="85"/>
                    <a:pt x="3517" y="0"/>
                    <a:pt x="307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3" name="Google Shape;528;p45"/>
            <p:cNvSpPr/>
            <p:nvPr/>
          </p:nvSpPr>
          <p:spPr>
            <a:xfrm>
              <a:off x="1852450" y="3479875"/>
              <a:ext cx="123825" cy="44675"/>
            </a:xfrm>
            <a:custGeom>
              <a:avLst/>
              <a:gdLst/>
              <a:ahLst/>
              <a:cxnLst/>
              <a:rect l="l" t="t" r="r" b="b"/>
              <a:pathLst>
                <a:path w="4953" h="1787" extrusionOk="0">
                  <a:moveTo>
                    <a:pt x="3193" y="1"/>
                  </a:moveTo>
                  <a:cubicBezTo>
                    <a:pt x="2648" y="1"/>
                    <a:pt x="2113" y="133"/>
                    <a:pt x="1637" y="397"/>
                  </a:cubicBezTo>
                  <a:cubicBezTo>
                    <a:pt x="1256" y="588"/>
                    <a:pt x="875" y="779"/>
                    <a:pt x="494" y="921"/>
                  </a:cubicBezTo>
                  <a:cubicBezTo>
                    <a:pt x="0" y="1101"/>
                    <a:pt x="225" y="1787"/>
                    <a:pt x="690" y="1787"/>
                  </a:cubicBezTo>
                  <a:cubicBezTo>
                    <a:pt x="719" y="1787"/>
                    <a:pt x="749" y="1784"/>
                    <a:pt x="779" y="1779"/>
                  </a:cubicBezTo>
                  <a:cubicBezTo>
                    <a:pt x="1208" y="1588"/>
                    <a:pt x="1637" y="1398"/>
                    <a:pt x="2018" y="1160"/>
                  </a:cubicBezTo>
                  <a:cubicBezTo>
                    <a:pt x="2390" y="974"/>
                    <a:pt x="2791" y="877"/>
                    <a:pt x="3189" y="877"/>
                  </a:cubicBezTo>
                  <a:cubicBezTo>
                    <a:pt x="3505" y="877"/>
                    <a:pt x="3819" y="938"/>
                    <a:pt x="4114" y="1064"/>
                  </a:cubicBezTo>
                  <a:cubicBezTo>
                    <a:pt x="4186" y="1094"/>
                    <a:pt x="4254" y="1108"/>
                    <a:pt x="4317" y="1108"/>
                  </a:cubicBezTo>
                  <a:cubicBezTo>
                    <a:pt x="4756" y="1108"/>
                    <a:pt x="4953" y="463"/>
                    <a:pt x="4495" y="255"/>
                  </a:cubicBezTo>
                  <a:cubicBezTo>
                    <a:pt x="4071" y="85"/>
                    <a:pt x="3629" y="1"/>
                    <a:pt x="319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4" name="Google Shape;529;p45"/>
            <p:cNvSpPr/>
            <p:nvPr/>
          </p:nvSpPr>
          <p:spPr>
            <a:xfrm>
              <a:off x="1781425" y="3314100"/>
              <a:ext cx="427525" cy="329925"/>
            </a:xfrm>
            <a:custGeom>
              <a:avLst/>
              <a:gdLst/>
              <a:ahLst/>
              <a:cxnLst/>
              <a:rect l="l" t="t" r="r" b="b"/>
              <a:pathLst>
                <a:path w="17101" h="13197" extrusionOk="0">
                  <a:moveTo>
                    <a:pt x="6021" y="918"/>
                  </a:moveTo>
                  <a:cubicBezTo>
                    <a:pt x="7025" y="918"/>
                    <a:pt x="7818" y="1557"/>
                    <a:pt x="8098" y="1836"/>
                  </a:cubicBezTo>
                  <a:lnTo>
                    <a:pt x="8098" y="9172"/>
                  </a:lnTo>
                  <a:cubicBezTo>
                    <a:pt x="7295" y="8632"/>
                    <a:pt x="6627" y="8441"/>
                    <a:pt x="6039" y="8441"/>
                  </a:cubicBezTo>
                  <a:cubicBezTo>
                    <a:pt x="4708" y="8441"/>
                    <a:pt x="3791" y="9421"/>
                    <a:pt x="2668" y="9553"/>
                  </a:cubicBezTo>
                  <a:cubicBezTo>
                    <a:pt x="2572" y="9553"/>
                    <a:pt x="2477" y="9505"/>
                    <a:pt x="2477" y="9362"/>
                  </a:cubicBezTo>
                  <a:lnTo>
                    <a:pt x="2477" y="1979"/>
                  </a:lnTo>
                  <a:cubicBezTo>
                    <a:pt x="2524" y="1987"/>
                    <a:pt x="2574" y="1990"/>
                    <a:pt x="2626" y="1990"/>
                  </a:cubicBezTo>
                  <a:cubicBezTo>
                    <a:pt x="3266" y="1990"/>
                    <a:pt x="4286" y="1481"/>
                    <a:pt x="4859" y="1217"/>
                  </a:cubicBezTo>
                  <a:cubicBezTo>
                    <a:pt x="5264" y="1002"/>
                    <a:pt x="5656" y="918"/>
                    <a:pt x="6021" y="918"/>
                  </a:cubicBezTo>
                  <a:close/>
                  <a:moveTo>
                    <a:pt x="11173" y="925"/>
                  </a:moveTo>
                  <a:cubicBezTo>
                    <a:pt x="11529" y="925"/>
                    <a:pt x="11906" y="1007"/>
                    <a:pt x="12290" y="1217"/>
                  </a:cubicBezTo>
                  <a:cubicBezTo>
                    <a:pt x="12862" y="1481"/>
                    <a:pt x="13923" y="1990"/>
                    <a:pt x="14532" y="1990"/>
                  </a:cubicBezTo>
                  <a:cubicBezTo>
                    <a:pt x="14581" y="1990"/>
                    <a:pt x="14628" y="1987"/>
                    <a:pt x="14671" y="1979"/>
                  </a:cubicBezTo>
                  <a:lnTo>
                    <a:pt x="14671" y="9362"/>
                  </a:lnTo>
                  <a:cubicBezTo>
                    <a:pt x="14671" y="9505"/>
                    <a:pt x="14576" y="9553"/>
                    <a:pt x="14481" y="9553"/>
                  </a:cubicBezTo>
                  <a:cubicBezTo>
                    <a:pt x="13178" y="9413"/>
                    <a:pt x="12557" y="8456"/>
                    <a:pt x="11108" y="8456"/>
                  </a:cubicBezTo>
                  <a:cubicBezTo>
                    <a:pt x="11074" y="8456"/>
                    <a:pt x="11039" y="8456"/>
                    <a:pt x="11004" y="8457"/>
                  </a:cubicBezTo>
                  <a:cubicBezTo>
                    <a:pt x="10289" y="8505"/>
                    <a:pt x="9575" y="8743"/>
                    <a:pt x="9003" y="9172"/>
                  </a:cubicBezTo>
                  <a:lnTo>
                    <a:pt x="9003" y="1836"/>
                  </a:lnTo>
                  <a:cubicBezTo>
                    <a:pt x="9320" y="1590"/>
                    <a:pt x="10160" y="925"/>
                    <a:pt x="11173" y="925"/>
                  </a:cubicBezTo>
                  <a:close/>
                  <a:moveTo>
                    <a:pt x="16005" y="2646"/>
                  </a:moveTo>
                  <a:cubicBezTo>
                    <a:pt x="16053" y="2646"/>
                    <a:pt x="16100" y="2694"/>
                    <a:pt x="16100" y="2742"/>
                  </a:cubicBezTo>
                  <a:lnTo>
                    <a:pt x="16100" y="10982"/>
                  </a:lnTo>
                  <a:cubicBezTo>
                    <a:pt x="16100" y="11030"/>
                    <a:pt x="16053" y="11077"/>
                    <a:pt x="16005" y="11077"/>
                  </a:cubicBezTo>
                  <a:lnTo>
                    <a:pt x="10289" y="11077"/>
                  </a:lnTo>
                  <a:cubicBezTo>
                    <a:pt x="9813" y="11077"/>
                    <a:pt x="9384" y="11363"/>
                    <a:pt x="9193" y="11792"/>
                  </a:cubicBezTo>
                  <a:cubicBezTo>
                    <a:pt x="9146" y="11887"/>
                    <a:pt x="9098" y="11935"/>
                    <a:pt x="9003" y="12030"/>
                  </a:cubicBezTo>
                  <a:cubicBezTo>
                    <a:pt x="8834" y="12199"/>
                    <a:pt x="8620" y="12279"/>
                    <a:pt x="8406" y="12279"/>
                  </a:cubicBezTo>
                  <a:cubicBezTo>
                    <a:pt x="8077" y="12279"/>
                    <a:pt x="7747" y="12090"/>
                    <a:pt x="7574" y="11744"/>
                  </a:cubicBezTo>
                  <a:cubicBezTo>
                    <a:pt x="7383" y="11315"/>
                    <a:pt x="6955" y="11077"/>
                    <a:pt x="6526" y="11077"/>
                  </a:cubicBezTo>
                  <a:lnTo>
                    <a:pt x="953" y="11077"/>
                  </a:lnTo>
                  <a:cubicBezTo>
                    <a:pt x="905" y="11077"/>
                    <a:pt x="858" y="11030"/>
                    <a:pt x="858" y="10982"/>
                  </a:cubicBezTo>
                  <a:lnTo>
                    <a:pt x="953" y="2742"/>
                  </a:lnTo>
                  <a:cubicBezTo>
                    <a:pt x="953" y="2694"/>
                    <a:pt x="1001" y="2646"/>
                    <a:pt x="1048" y="2646"/>
                  </a:cubicBezTo>
                  <a:lnTo>
                    <a:pt x="1525" y="2646"/>
                  </a:lnTo>
                  <a:lnTo>
                    <a:pt x="1525" y="9410"/>
                  </a:lnTo>
                  <a:cubicBezTo>
                    <a:pt x="1525" y="10001"/>
                    <a:pt x="2045" y="10461"/>
                    <a:pt x="2630" y="10461"/>
                  </a:cubicBezTo>
                  <a:cubicBezTo>
                    <a:pt x="2658" y="10461"/>
                    <a:pt x="2687" y="10460"/>
                    <a:pt x="2715" y="10458"/>
                  </a:cubicBezTo>
                  <a:cubicBezTo>
                    <a:pt x="3477" y="10315"/>
                    <a:pt x="4192" y="10077"/>
                    <a:pt x="4811" y="9696"/>
                  </a:cubicBezTo>
                  <a:cubicBezTo>
                    <a:pt x="5196" y="9513"/>
                    <a:pt x="5609" y="9421"/>
                    <a:pt x="6017" y="9421"/>
                  </a:cubicBezTo>
                  <a:cubicBezTo>
                    <a:pt x="6671" y="9421"/>
                    <a:pt x="7314" y="9656"/>
                    <a:pt x="7812" y="10125"/>
                  </a:cubicBezTo>
                  <a:cubicBezTo>
                    <a:pt x="8003" y="10267"/>
                    <a:pt x="8241" y="10363"/>
                    <a:pt x="8527" y="10363"/>
                  </a:cubicBezTo>
                  <a:cubicBezTo>
                    <a:pt x="8765" y="10363"/>
                    <a:pt x="9051" y="10267"/>
                    <a:pt x="9241" y="10125"/>
                  </a:cubicBezTo>
                  <a:cubicBezTo>
                    <a:pt x="9739" y="9656"/>
                    <a:pt x="10382" y="9421"/>
                    <a:pt x="11036" y="9421"/>
                  </a:cubicBezTo>
                  <a:cubicBezTo>
                    <a:pt x="11444" y="9421"/>
                    <a:pt x="11857" y="9513"/>
                    <a:pt x="12242" y="9696"/>
                  </a:cubicBezTo>
                  <a:cubicBezTo>
                    <a:pt x="12861" y="10077"/>
                    <a:pt x="13576" y="10315"/>
                    <a:pt x="14338" y="10458"/>
                  </a:cubicBezTo>
                  <a:cubicBezTo>
                    <a:pt x="14366" y="10460"/>
                    <a:pt x="14395" y="10461"/>
                    <a:pt x="14423" y="10461"/>
                  </a:cubicBezTo>
                  <a:cubicBezTo>
                    <a:pt x="15009" y="10461"/>
                    <a:pt x="15529" y="10001"/>
                    <a:pt x="15529" y="9410"/>
                  </a:cubicBezTo>
                  <a:lnTo>
                    <a:pt x="15529" y="2646"/>
                  </a:lnTo>
                  <a:close/>
                  <a:moveTo>
                    <a:pt x="6044" y="0"/>
                  </a:moveTo>
                  <a:cubicBezTo>
                    <a:pt x="5481" y="0"/>
                    <a:pt x="4911" y="134"/>
                    <a:pt x="4383" y="408"/>
                  </a:cubicBezTo>
                  <a:cubicBezTo>
                    <a:pt x="3811" y="741"/>
                    <a:pt x="3239" y="931"/>
                    <a:pt x="2572" y="1074"/>
                  </a:cubicBezTo>
                  <a:lnTo>
                    <a:pt x="2525" y="1074"/>
                  </a:lnTo>
                  <a:cubicBezTo>
                    <a:pt x="2413" y="1008"/>
                    <a:pt x="2297" y="977"/>
                    <a:pt x="2184" y="977"/>
                  </a:cubicBezTo>
                  <a:cubicBezTo>
                    <a:pt x="1815" y="977"/>
                    <a:pt x="1488" y="1303"/>
                    <a:pt x="1525" y="1741"/>
                  </a:cubicBezTo>
                  <a:lnTo>
                    <a:pt x="1048" y="1741"/>
                  </a:lnTo>
                  <a:cubicBezTo>
                    <a:pt x="477" y="1741"/>
                    <a:pt x="0" y="2218"/>
                    <a:pt x="0" y="2789"/>
                  </a:cubicBezTo>
                  <a:lnTo>
                    <a:pt x="0" y="10887"/>
                  </a:lnTo>
                  <a:cubicBezTo>
                    <a:pt x="0" y="11506"/>
                    <a:pt x="477" y="11982"/>
                    <a:pt x="1048" y="11982"/>
                  </a:cubicBezTo>
                  <a:lnTo>
                    <a:pt x="6574" y="11982"/>
                  </a:lnTo>
                  <a:cubicBezTo>
                    <a:pt x="6669" y="11982"/>
                    <a:pt x="6764" y="12030"/>
                    <a:pt x="6812" y="12125"/>
                  </a:cubicBezTo>
                  <a:cubicBezTo>
                    <a:pt x="7121" y="12840"/>
                    <a:pt x="7788" y="13197"/>
                    <a:pt x="8455" y="13197"/>
                  </a:cubicBezTo>
                  <a:cubicBezTo>
                    <a:pt x="9122" y="13197"/>
                    <a:pt x="9789" y="12840"/>
                    <a:pt x="10098" y="12125"/>
                  </a:cubicBezTo>
                  <a:cubicBezTo>
                    <a:pt x="10146" y="12030"/>
                    <a:pt x="10241" y="11982"/>
                    <a:pt x="10384" y="11982"/>
                  </a:cubicBezTo>
                  <a:lnTo>
                    <a:pt x="16005" y="11982"/>
                  </a:lnTo>
                  <a:cubicBezTo>
                    <a:pt x="16624" y="11982"/>
                    <a:pt x="17101" y="11506"/>
                    <a:pt x="17101" y="10887"/>
                  </a:cubicBezTo>
                  <a:lnTo>
                    <a:pt x="17101" y="2789"/>
                  </a:lnTo>
                  <a:cubicBezTo>
                    <a:pt x="17101" y="2218"/>
                    <a:pt x="16624" y="1741"/>
                    <a:pt x="16005" y="1741"/>
                  </a:cubicBezTo>
                  <a:lnTo>
                    <a:pt x="15576" y="1741"/>
                  </a:lnTo>
                  <a:lnTo>
                    <a:pt x="15576" y="1694"/>
                  </a:lnTo>
                  <a:cubicBezTo>
                    <a:pt x="15576" y="1551"/>
                    <a:pt x="15576" y="1408"/>
                    <a:pt x="15481" y="1313"/>
                  </a:cubicBezTo>
                  <a:cubicBezTo>
                    <a:pt x="15356" y="1094"/>
                    <a:pt x="15148" y="977"/>
                    <a:pt x="14926" y="977"/>
                  </a:cubicBezTo>
                  <a:cubicBezTo>
                    <a:pt x="14810" y="977"/>
                    <a:pt x="14690" y="1009"/>
                    <a:pt x="14576" y="1074"/>
                  </a:cubicBezTo>
                  <a:lnTo>
                    <a:pt x="14481" y="1074"/>
                  </a:lnTo>
                  <a:cubicBezTo>
                    <a:pt x="13861" y="931"/>
                    <a:pt x="13242" y="741"/>
                    <a:pt x="12718" y="408"/>
                  </a:cubicBezTo>
                  <a:cubicBezTo>
                    <a:pt x="12202" y="140"/>
                    <a:pt x="11646" y="13"/>
                    <a:pt x="11092" y="13"/>
                  </a:cubicBezTo>
                  <a:cubicBezTo>
                    <a:pt x="10164" y="13"/>
                    <a:pt x="9242" y="371"/>
                    <a:pt x="8527" y="1027"/>
                  </a:cubicBezTo>
                  <a:cubicBezTo>
                    <a:pt x="7850" y="350"/>
                    <a:pt x="6955" y="0"/>
                    <a:pt x="604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5" name="Google Shape;530;p45"/>
            <p:cNvSpPr/>
            <p:nvPr/>
          </p:nvSpPr>
          <p:spPr>
            <a:xfrm>
              <a:off x="1609950" y="3170650"/>
              <a:ext cx="772850" cy="712225"/>
            </a:xfrm>
            <a:custGeom>
              <a:avLst/>
              <a:gdLst/>
              <a:ahLst/>
              <a:cxnLst/>
              <a:rect l="l" t="t" r="r" b="b"/>
              <a:pathLst>
                <a:path w="30914" h="28489" extrusionOk="0">
                  <a:moveTo>
                    <a:pt x="17815" y="22293"/>
                  </a:moveTo>
                  <a:lnTo>
                    <a:pt x="17815" y="23579"/>
                  </a:lnTo>
                  <a:cubicBezTo>
                    <a:pt x="17815" y="24436"/>
                    <a:pt x="18196" y="25246"/>
                    <a:pt x="18910" y="25723"/>
                  </a:cubicBezTo>
                  <a:lnTo>
                    <a:pt x="12004" y="25723"/>
                  </a:lnTo>
                  <a:cubicBezTo>
                    <a:pt x="12718" y="25246"/>
                    <a:pt x="13099" y="24436"/>
                    <a:pt x="13099" y="23627"/>
                  </a:cubicBezTo>
                  <a:lnTo>
                    <a:pt x="13099" y="23579"/>
                  </a:lnTo>
                  <a:lnTo>
                    <a:pt x="13099" y="22293"/>
                  </a:lnTo>
                  <a:close/>
                  <a:moveTo>
                    <a:pt x="21395" y="26615"/>
                  </a:moveTo>
                  <a:cubicBezTo>
                    <a:pt x="21481" y="26615"/>
                    <a:pt x="21569" y="26693"/>
                    <a:pt x="21530" y="26770"/>
                  </a:cubicBezTo>
                  <a:lnTo>
                    <a:pt x="21578" y="26770"/>
                  </a:lnTo>
                  <a:lnTo>
                    <a:pt x="21578" y="27437"/>
                  </a:lnTo>
                  <a:cubicBezTo>
                    <a:pt x="21578" y="27533"/>
                    <a:pt x="21483" y="27580"/>
                    <a:pt x="21387" y="27580"/>
                  </a:cubicBezTo>
                  <a:lnTo>
                    <a:pt x="9431" y="27580"/>
                  </a:lnTo>
                  <a:cubicBezTo>
                    <a:pt x="9336" y="27580"/>
                    <a:pt x="9289" y="27533"/>
                    <a:pt x="9289" y="27437"/>
                  </a:cubicBezTo>
                  <a:lnTo>
                    <a:pt x="9289" y="26770"/>
                  </a:lnTo>
                  <a:cubicBezTo>
                    <a:pt x="9289" y="26675"/>
                    <a:pt x="9336" y="26628"/>
                    <a:pt x="9431" y="26628"/>
                  </a:cubicBezTo>
                  <a:lnTo>
                    <a:pt x="21340" y="26628"/>
                  </a:lnTo>
                  <a:cubicBezTo>
                    <a:pt x="21357" y="26619"/>
                    <a:pt x="21376" y="26615"/>
                    <a:pt x="21395" y="26615"/>
                  </a:cubicBezTo>
                  <a:close/>
                  <a:moveTo>
                    <a:pt x="2191" y="1"/>
                  </a:moveTo>
                  <a:cubicBezTo>
                    <a:pt x="1000" y="1"/>
                    <a:pt x="0" y="954"/>
                    <a:pt x="0" y="2192"/>
                  </a:cubicBezTo>
                  <a:lnTo>
                    <a:pt x="0" y="20102"/>
                  </a:lnTo>
                  <a:cubicBezTo>
                    <a:pt x="0" y="21293"/>
                    <a:pt x="1000" y="22293"/>
                    <a:pt x="2191" y="22293"/>
                  </a:cubicBezTo>
                  <a:lnTo>
                    <a:pt x="12194" y="22293"/>
                  </a:lnTo>
                  <a:lnTo>
                    <a:pt x="12194" y="23627"/>
                  </a:lnTo>
                  <a:cubicBezTo>
                    <a:pt x="12194" y="24151"/>
                    <a:pt x="11956" y="24675"/>
                    <a:pt x="11527" y="24960"/>
                  </a:cubicBezTo>
                  <a:lnTo>
                    <a:pt x="10384" y="25723"/>
                  </a:lnTo>
                  <a:lnTo>
                    <a:pt x="9431" y="25723"/>
                  </a:lnTo>
                  <a:cubicBezTo>
                    <a:pt x="8860" y="25723"/>
                    <a:pt x="8384" y="26199"/>
                    <a:pt x="8384" y="26770"/>
                  </a:cubicBezTo>
                  <a:lnTo>
                    <a:pt x="8384" y="27437"/>
                  </a:lnTo>
                  <a:cubicBezTo>
                    <a:pt x="8384" y="28009"/>
                    <a:pt x="8860" y="28485"/>
                    <a:pt x="9431" y="28485"/>
                  </a:cubicBezTo>
                  <a:lnTo>
                    <a:pt x="21435" y="28485"/>
                  </a:lnTo>
                  <a:cubicBezTo>
                    <a:pt x="21461" y="28487"/>
                    <a:pt x="21488" y="28489"/>
                    <a:pt x="21514" y="28489"/>
                  </a:cubicBezTo>
                  <a:cubicBezTo>
                    <a:pt x="22054" y="28489"/>
                    <a:pt x="22531" y="28028"/>
                    <a:pt x="22531" y="27437"/>
                  </a:cubicBezTo>
                  <a:lnTo>
                    <a:pt x="22531" y="26770"/>
                  </a:lnTo>
                  <a:cubicBezTo>
                    <a:pt x="22531" y="26199"/>
                    <a:pt x="22054" y="25723"/>
                    <a:pt x="21483" y="25723"/>
                  </a:cubicBezTo>
                  <a:lnTo>
                    <a:pt x="20578" y="25723"/>
                  </a:lnTo>
                  <a:lnTo>
                    <a:pt x="19434" y="24960"/>
                  </a:lnTo>
                  <a:cubicBezTo>
                    <a:pt x="19006" y="24675"/>
                    <a:pt x="18720" y="24151"/>
                    <a:pt x="18720" y="23627"/>
                  </a:cubicBezTo>
                  <a:lnTo>
                    <a:pt x="18720" y="22293"/>
                  </a:lnTo>
                  <a:lnTo>
                    <a:pt x="30438" y="22293"/>
                  </a:lnTo>
                  <a:cubicBezTo>
                    <a:pt x="30723" y="22293"/>
                    <a:pt x="30914" y="22102"/>
                    <a:pt x="30914" y="21817"/>
                  </a:cubicBezTo>
                  <a:lnTo>
                    <a:pt x="30914" y="12052"/>
                  </a:lnTo>
                  <a:cubicBezTo>
                    <a:pt x="30914" y="12004"/>
                    <a:pt x="30914" y="11957"/>
                    <a:pt x="30914" y="11957"/>
                  </a:cubicBezTo>
                  <a:cubicBezTo>
                    <a:pt x="30821" y="11808"/>
                    <a:pt x="30669" y="11739"/>
                    <a:pt x="30519" y="11739"/>
                  </a:cubicBezTo>
                  <a:cubicBezTo>
                    <a:pt x="30286" y="11739"/>
                    <a:pt x="30057" y="11905"/>
                    <a:pt x="30057" y="12195"/>
                  </a:cubicBezTo>
                  <a:lnTo>
                    <a:pt x="30057" y="20197"/>
                  </a:lnTo>
                  <a:cubicBezTo>
                    <a:pt x="30057" y="20912"/>
                    <a:pt x="29485" y="21483"/>
                    <a:pt x="28770" y="21483"/>
                  </a:cubicBezTo>
                  <a:lnTo>
                    <a:pt x="2191" y="21483"/>
                  </a:lnTo>
                  <a:cubicBezTo>
                    <a:pt x="1477" y="21483"/>
                    <a:pt x="905" y="20912"/>
                    <a:pt x="905" y="20197"/>
                  </a:cubicBezTo>
                  <a:lnTo>
                    <a:pt x="905" y="2192"/>
                  </a:lnTo>
                  <a:cubicBezTo>
                    <a:pt x="905" y="1478"/>
                    <a:pt x="1477" y="906"/>
                    <a:pt x="2191" y="906"/>
                  </a:cubicBezTo>
                  <a:lnTo>
                    <a:pt x="29533" y="906"/>
                  </a:lnTo>
                  <a:cubicBezTo>
                    <a:pt x="29771" y="906"/>
                    <a:pt x="30009" y="1096"/>
                    <a:pt x="30009" y="1382"/>
                  </a:cubicBezTo>
                  <a:lnTo>
                    <a:pt x="30009" y="10242"/>
                  </a:lnTo>
                  <a:cubicBezTo>
                    <a:pt x="29961" y="10290"/>
                    <a:pt x="30009" y="10337"/>
                    <a:pt x="30057" y="10385"/>
                  </a:cubicBezTo>
                  <a:cubicBezTo>
                    <a:pt x="30140" y="10502"/>
                    <a:pt x="30265" y="10555"/>
                    <a:pt x="30395" y="10555"/>
                  </a:cubicBezTo>
                  <a:cubicBezTo>
                    <a:pt x="30632" y="10555"/>
                    <a:pt x="30883" y="10377"/>
                    <a:pt x="30914" y="10099"/>
                  </a:cubicBezTo>
                  <a:lnTo>
                    <a:pt x="30914" y="2192"/>
                  </a:lnTo>
                  <a:cubicBezTo>
                    <a:pt x="30914" y="954"/>
                    <a:pt x="29914" y="1"/>
                    <a:pt x="2872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sp>
          <p:nvSpPr>
            <p:cNvPr id="46" name="Google Shape;531;p45"/>
            <p:cNvSpPr/>
            <p:nvPr/>
          </p:nvSpPr>
          <p:spPr>
            <a:xfrm>
              <a:off x="1657575" y="3217100"/>
              <a:ext cx="677600" cy="464450"/>
            </a:xfrm>
            <a:custGeom>
              <a:avLst/>
              <a:gdLst/>
              <a:ahLst/>
              <a:cxnLst/>
              <a:rect l="l" t="t" r="r" b="b"/>
              <a:pathLst>
                <a:path w="27104" h="18578" extrusionOk="0">
                  <a:moveTo>
                    <a:pt x="2668" y="906"/>
                  </a:moveTo>
                  <a:lnTo>
                    <a:pt x="2668" y="2239"/>
                  </a:lnTo>
                  <a:lnTo>
                    <a:pt x="905" y="2239"/>
                  </a:lnTo>
                  <a:lnTo>
                    <a:pt x="905" y="906"/>
                  </a:lnTo>
                  <a:close/>
                  <a:moveTo>
                    <a:pt x="26199" y="3144"/>
                  </a:moveTo>
                  <a:lnTo>
                    <a:pt x="26199" y="17672"/>
                  </a:lnTo>
                  <a:lnTo>
                    <a:pt x="905" y="17672"/>
                  </a:lnTo>
                  <a:lnTo>
                    <a:pt x="905" y="3144"/>
                  </a:lnTo>
                  <a:close/>
                  <a:moveTo>
                    <a:pt x="667" y="1"/>
                  </a:moveTo>
                  <a:cubicBezTo>
                    <a:pt x="286" y="1"/>
                    <a:pt x="0" y="286"/>
                    <a:pt x="0" y="715"/>
                  </a:cubicBezTo>
                  <a:lnTo>
                    <a:pt x="0" y="17863"/>
                  </a:lnTo>
                  <a:cubicBezTo>
                    <a:pt x="0" y="18244"/>
                    <a:pt x="286" y="18577"/>
                    <a:pt x="667" y="18577"/>
                  </a:cubicBezTo>
                  <a:lnTo>
                    <a:pt x="26437" y="18577"/>
                  </a:lnTo>
                  <a:cubicBezTo>
                    <a:pt x="26818" y="18577"/>
                    <a:pt x="27104" y="18244"/>
                    <a:pt x="27104" y="17863"/>
                  </a:cubicBezTo>
                  <a:lnTo>
                    <a:pt x="27104" y="477"/>
                  </a:lnTo>
                  <a:cubicBezTo>
                    <a:pt x="27104" y="191"/>
                    <a:pt x="26913" y="1"/>
                    <a:pt x="26627" y="1"/>
                  </a:cubicBezTo>
                  <a:lnTo>
                    <a:pt x="14529" y="1"/>
                  </a:lnTo>
                  <a:cubicBezTo>
                    <a:pt x="14433" y="1"/>
                    <a:pt x="14338" y="48"/>
                    <a:pt x="14290" y="143"/>
                  </a:cubicBezTo>
                  <a:cubicBezTo>
                    <a:pt x="14005" y="429"/>
                    <a:pt x="14195" y="906"/>
                    <a:pt x="14624" y="906"/>
                  </a:cubicBezTo>
                  <a:lnTo>
                    <a:pt x="26199" y="906"/>
                  </a:lnTo>
                  <a:lnTo>
                    <a:pt x="26199" y="2239"/>
                  </a:lnTo>
                  <a:lnTo>
                    <a:pt x="3573" y="2239"/>
                  </a:lnTo>
                  <a:lnTo>
                    <a:pt x="3573" y="906"/>
                  </a:lnTo>
                  <a:lnTo>
                    <a:pt x="12480" y="906"/>
                  </a:lnTo>
                  <a:cubicBezTo>
                    <a:pt x="12671" y="906"/>
                    <a:pt x="12909" y="715"/>
                    <a:pt x="12909" y="525"/>
                  </a:cubicBezTo>
                  <a:cubicBezTo>
                    <a:pt x="12957" y="239"/>
                    <a:pt x="12766" y="1"/>
                    <a:pt x="1248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2"/>
                </a:solidFill>
              </a:endParaRPr>
            </a:p>
          </p:txBody>
        </p:sp>
      </p:grpSp>
      <p:grpSp>
        <p:nvGrpSpPr>
          <p:cNvPr id="47" name="Google Shape;702;p49"/>
          <p:cNvGrpSpPr/>
          <p:nvPr/>
        </p:nvGrpSpPr>
        <p:grpSpPr>
          <a:xfrm>
            <a:off x="4429124" y="2928940"/>
            <a:ext cx="279559" cy="363402"/>
            <a:chOff x="3990517" y="3354173"/>
            <a:chExt cx="279559" cy="363402"/>
          </a:xfrm>
        </p:grpSpPr>
        <p:sp>
          <p:nvSpPr>
            <p:cNvPr id="48" name="Google Shape;703;p49"/>
            <p:cNvSpPr/>
            <p:nvPr/>
          </p:nvSpPr>
          <p:spPr>
            <a:xfrm>
              <a:off x="3990517" y="3354173"/>
              <a:ext cx="279559" cy="363402"/>
            </a:xfrm>
            <a:custGeom>
              <a:avLst/>
              <a:gdLst/>
              <a:ahLst/>
              <a:cxnLst/>
              <a:rect l="l" t="t" r="r" b="b"/>
              <a:pathLst>
                <a:path w="8776" h="11408" extrusionOk="0">
                  <a:moveTo>
                    <a:pt x="6322" y="346"/>
                  </a:moveTo>
                  <a:lnTo>
                    <a:pt x="6322" y="715"/>
                  </a:lnTo>
                  <a:lnTo>
                    <a:pt x="5537" y="715"/>
                  </a:lnTo>
                  <a:lnTo>
                    <a:pt x="5537" y="346"/>
                  </a:lnTo>
                  <a:close/>
                  <a:moveTo>
                    <a:pt x="6692" y="1049"/>
                  </a:moveTo>
                  <a:lnTo>
                    <a:pt x="6692" y="5121"/>
                  </a:lnTo>
                  <a:lnTo>
                    <a:pt x="5179" y="5121"/>
                  </a:lnTo>
                  <a:lnTo>
                    <a:pt x="5179" y="1049"/>
                  </a:lnTo>
                  <a:close/>
                  <a:moveTo>
                    <a:pt x="5763" y="5466"/>
                  </a:moveTo>
                  <a:lnTo>
                    <a:pt x="5763" y="6014"/>
                  </a:lnTo>
                  <a:lnTo>
                    <a:pt x="5465" y="6014"/>
                  </a:lnTo>
                  <a:lnTo>
                    <a:pt x="5465" y="5466"/>
                  </a:lnTo>
                  <a:close/>
                  <a:moveTo>
                    <a:pt x="6394" y="5466"/>
                  </a:moveTo>
                  <a:lnTo>
                    <a:pt x="6394" y="6633"/>
                  </a:lnTo>
                  <a:lnTo>
                    <a:pt x="6096" y="6633"/>
                  </a:lnTo>
                  <a:lnTo>
                    <a:pt x="6096" y="5466"/>
                  </a:lnTo>
                  <a:close/>
                  <a:moveTo>
                    <a:pt x="6953" y="8038"/>
                  </a:moveTo>
                  <a:cubicBezTo>
                    <a:pt x="7168" y="8038"/>
                    <a:pt x="7346" y="8216"/>
                    <a:pt x="7346" y="8443"/>
                  </a:cubicBezTo>
                  <a:cubicBezTo>
                    <a:pt x="7346" y="8669"/>
                    <a:pt x="7168" y="8847"/>
                    <a:pt x="6953" y="8847"/>
                  </a:cubicBezTo>
                  <a:lnTo>
                    <a:pt x="4584" y="8847"/>
                  </a:lnTo>
                  <a:lnTo>
                    <a:pt x="4584" y="8038"/>
                  </a:lnTo>
                  <a:close/>
                  <a:moveTo>
                    <a:pt x="6549" y="9193"/>
                  </a:moveTo>
                  <a:cubicBezTo>
                    <a:pt x="6537" y="9502"/>
                    <a:pt x="6275" y="9740"/>
                    <a:pt x="5965" y="9740"/>
                  </a:cubicBezTo>
                  <a:lnTo>
                    <a:pt x="4584" y="9740"/>
                  </a:lnTo>
                  <a:lnTo>
                    <a:pt x="4584" y="9193"/>
                  </a:lnTo>
                  <a:close/>
                  <a:moveTo>
                    <a:pt x="5882" y="10086"/>
                  </a:moveTo>
                  <a:lnTo>
                    <a:pt x="5882" y="10359"/>
                  </a:lnTo>
                  <a:lnTo>
                    <a:pt x="4584" y="10359"/>
                  </a:lnTo>
                  <a:lnTo>
                    <a:pt x="4584" y="10086"/>
                  </a:lnTo>
                  <a:close/>
                  <a:moveTo>
                    <a:pt x="4953" y="1"/>
                  </a:moveTo>
                  <a:cubicBezTo>
                    <a:pt x="4870" y="1"/>
                    <a:pt x="4787" y="72"/>
                    <a:pt x="4787" y="168"/>
                  </a:cubicBezTo>
                  <a:cubicBezTo>
                    <a:pt x="4787" y="263"/>
                    <a:pt x="4870" y="334"/>
                    <a:pt x="4953" y="334"/>
                  </a:cubicBezTo>
                  <a:lnTo>
                    <a:pt x="5144" y="334"/>
                  </a:lnTo>
                  <a:lnTo>
                    <a:pt x="5144" y="703"/>
                  </a:lnTo>
                  <a:lnTo>
                    <a:pt x="4953" y="703"/>
                  </a:lnTo>
                  <a:cubicBezTo>
                    <a:pt x="4870" y="703"/>
                    <a:pt x="4787" y="775"/>
                    <a:pt x="4787" y="870"/>
                  </a:cubicBezTo>
                  <a:lnTo>
                    <a:pt x="4787" y="1334"/>
                  </a:lnTo>
                  <a:lnTo>
                    <a:pt x="4370" y="1334"/>
                  </a:lnTo>
                  <a:cubicBezTo>
                    <a:pt x="3644" y="1334"/>
                    <a:pt x="2929" y="1513"/>
                    <a:pt x="2310" y="1846"/>
                  </a:cubicBezTo>
                  <a:cubicBezTo>
                    <a:pt x="2215" y="1894"/>
                    <a:pt x="2191" y="2001"/>
                    <a:pt x="2227" y="2073"/>
                  </a:cubicBezTo>
                  <a:cubicBezTo>
                    <a:pt x="2262" y="2132"/>
                    <a:pt x="2322" y="2168"/>
                    <a:pt x="2381" y="2168"/>
                  </a:cubicBezTo>
                  <a:cubicBezTo>
                    <a:pt x="2405" y="2168"/>
                    <a:pt x="2441" y="2168"/>
                    <a:pt x="2453" y="2144"/>
                  </a:cubicBezTo>
                  <a:cubicBezTo>
                    <a:pt x="3036" y="1835"/>
                    <a:pt x="3691" y="1668"/>
                    <a:pt x="4358" y="1668"/>
                  </a:cubicBezTo>
                  <a:lnTo>
                    <a:pt x="4775" y="1668"/>
                  </a:lnTo>
                  <a:lnTo>
                    <a:pt x="4775" y="3382"/>
                  </a:lnTo>
                  <a:lnTo>
                    <a:pt x="4358" y="3382"/>
                  </a:lnTo>
                  <a:cubicBezTo>
                    <a:pt x="3060" y="3382"/>
                    <a:pt x="2024" y="4430"/>
                    <a:pt x="2024" y="5716"/>
                  </a:cubicBezTo>
                  <a:cubicBezTo>
                    <a:pt x="2024" y="6954"/>
                    <a:pt x="2977" y="7966"/>
                    <a:pt x="4191" y="8038"/>
                  </a:cubicBezTo>
                  <a:lnTo>
                    <a:pt x="4191" y="9740"/>
                  </a:lnTo>
                  <a:cubicBezTo>
                    <a:pt x="2048" y="9645"/>
                    <a:pt x="346" y="7883"/>
                    <a:pt x="346" y="5716"/>
                  </a:cubicBezTo>
                  <a:cubicBezTo>
                    <a:pt x="346" y="4454"/>
                    <a:pt x="917" y="3299"/>
                    <a:pt x="1917" y="2525"/>
                  </a:cubicBezTo>
                  <a:cubicBezTo>
                    <a:pt x="1989" y="2466"/>
                    <a:pt x="2012" y="2358"/>
                    <a:pt x="1953" y="2287"/>
                  </a:cubicBezTo>
                  <a:cubicBezTo>
                    <a:pt x="1918" y="2238"/>
                    <a:pt x="1867" y="2214"/>
                    <a:pt x="1817" y="2214"/>
                  </a:cubicBezTo>
                  <a:cubicBezTo>
                    <a:pt x="1780" y="2214"/>
                    <a:pt x="1744" y="2226"/>
                    <a:pt x="1715" y="2251"/>
                  </a:cubicBezTo>
                  <a:cubicBezTo>
                    <a:pt x="1191" y="2656"/>
                    <a:pt x="762" y="3180"/>
                    <a:pt x="465" y="3751"/>
                  </a:cubicBezTo>
                  <a:cubicBezTo>
                    <a:pt x="143" y="4371"/>
                    <a:pt x="0" y="5037"/>
                    <a:pt x="0" y="5716"/>
                  </a:cubicBezTo>
                  <a:cubicBezTo>
                    <a:pt x="0" y="8073"/>
                    <a:pt x="1858" y="9990"/>
                    <a:pt x="4191" y="10086"/>
                  </a:cubicBezTo>
                  <a:lnTo>
                    <a:pt x="4191" y="10359"/>
                  </a:lnTo>
                  <a:lnTo>
                    <a:pt x="2036" y="10359"/>
                  </a:lnTo>
                  <a:cubicBezTo>
                    <a:pt x="1739" y="10359"/>
                    <a:pt x="1512" y="10598"/>
                    <a:pt x="1512" y="10883"/>
                  </a:cubicBezTo>
                  <a:cubicBezTo>
                    <a:pt x="1512" y="11181"/>
                    <a:pt x="1750" y="11407"/>
                    <a:pt x="2036" y="11407"/>
                  </a:cubicBezTo>
                  <a:lnTo>
                    <a:pt x="8263" y="11407"/>
                  </a:lnTo>
                  <a:cubicBezTo>
                    <a:pt x="8561" y="11407"/>
                    <a:pt x="8775" y="11169"/>
                    <a:pt x="8775" y="10883"/>
                  </a:cubicBezTo>
                  <a:cubicBezTo>
                    <a:pt x="8775" y="10598"/>
                    <a:pt x="8537" y="10359"/>
                    <a:pt x="8263" y="10359"/>
                  </a:cubicBezTo>
                  <a:lnTo>
                    <a:pt x="7465" y="10359"/>
                  </a:lnTo>
                  <a:cubicBezTo>
                    <a:pt x="7382" y="10359"/>
                    <a:pt x="7311" y="10443"/>
                    <a:pt x="7311" y="10526"/>
                  </a:cubicBezTo>
                  <a:cubicBezTo>
                    <a:pt x="7311" y="10621"/>
                    <a:pt x="7382" y="10693"/>
                    <a:pt x="7465" y="10693"/>
                  </a:cubicBezTo>
                  <a:lnTo>
                    <a:pt x="8263" y="10693"/>
                  </a:lnTo>
                  <a:cubicBezTo>
                    <a:pt x="8358" y="10693"/>
                    <a:pt x="8454" y="10776"/>
                    <a:pt x="8454" y="10883"/>
                  </a:cubicBezTo>
                  <a:cubicBezTo>
                    <a:pt x="8454" y="10990"/>
                    <a:pt x="8358" y="11074"/>
                    <a:pt x="8263" y="11074"/>
                  </a:cubicBezTo>
                  <a:lnTo>
                    <a:pt x="2084" y="11074"/>
                  </a:lnTo>
                  <a:cubicBezTo>
                    <a:pt x="1977" y="11074"/>
                    <a:pt x="1893" y="10990"/>
                    <a:pt x="1893" y="10883"/>
                  </a:cubicBezTo>
                  <a:cubicBezTo>
                    <a:pt x="1893" y="10776"/>
                    <a:pt x="1977" y="10693"/>
                    <a:pt x="2084" y="10693"/>
                  </a:cubicBezTo>
                  <a:lnTo>
                    <a:pt x="6787" y="10693"/>
                  </a:lnTo>
                  <a:cubicBezTo>
                    <a:pt x="6870" y="10693"/>
                    <a:pt x="6953" y="10621"/>
                    <a:pt x="6953" y="10526"/>
                  </a:cubicBezTo>
                  <a:cubicBezTo>
                    <a:pt x="6953" y="10443"/>
                    <a:pt x="6870" y="10359"/>
                    <a:pt x="6787" y="10359"/>
                  </a:cubicBezTo>
                  <a:lnTo>
                    <a:pt x="6203" y="10359"/>
                  </a:lnTo>
                  <a:lnTo>
                    <a:pt x="6203" y="10050"/>
                  </a:lnTo>
                  <a:cubicBezTo>
                    <a:pt x="6596" y="9943"/>
                    <a:pt x="6870" y="9609"/>
                    <a:pt x="6870" y="9193"/>
                  </a:cubicBezTo>
                  <a:lnTo>
                    <a:pt x="6930" y="9193"/>
                  </a:lnTo>
                  <a:cubicBezTo>
                    <a:pt x="7334" y="9193"/>
                    <a:pt x="7680" y="8859"/>
                    <a:pt x="7680" y="8443"/>
                  </a:cubicBezTo>
                  <a:cubicBezTo>
                    <a:pt x="7680" y="8038"/>
                    <a:pt x="7346" y="7704"/>
                    <a:pt x="6930" y="7704"/>
                  </a:cubicBezTo>
                  <a:lnTo>
                    <a:pt x="4406" y="7704"/>
                  </a:lnTo>
                  <a:cubicBezTo>
                    <a:pt x="3298" y="7704"/>
                    <a:pt x="2405" y="6811"/>
                    <a:pt x="2405" y="5704"/>
                  </a:cubicBezTo>
                  <a:cubicBezTo>
                    <a:pt x="2405" y="4609"/>
                    <a:pt x="3298" y="3716"/>
                    <a:pt x="4406" y="3716"/>
                  </a:cubicBezTo>
                  <a:lnTo>
                    <a:pt x="4822" y="3716"/>
                  </a:lnTo>
                  <a:lnTo>
                    <a:pt x="4822" y="5287"/>
                  </a:lnTo>
                  <a:cubicBezTo>
                    <a:pt x="4822" y="5383"/>
                    <a:pt x="4894" y="5454"/>
                    <a:pt x="4989" y="5454"/>
                  </a:cubicBezTo>
                  <a:lnTo>
                    <a:pt x="5108" y="5454"/>
                  </a:lnTo>
                  <a:lnTo>
                    <a:pt x="5108" y="6180"/>
                  </a:lnTo>
                  <a:cubicBezTo>
                    <a:pt x="5108" y="6276"/>
                    <a:pt x="5179" y="6347"/>
                    <a:pt x="5263" y="6347"/>
                  </a:cubicBezTo>
                  <a:lnTo>
                    <a:pt x="5727" y="6347"/>
                  </a:lnTo>
                  <a:lnTo>
                    <a:pt x="5727" y="6788"/>
                  </a:lnTo>
                  <a:cubicBezTo>
                    <a:pt x="5727" y="6883"/>
                    <a:pt x="5799" y="6954"/>
                    <a:pt x="5894" y="6954"/>
                  </a:cubicBezTo>
                  <a:lnTo>
                    <a:pt x="6537" y="6954"/>
                  </a:lnTo>
                  <a:cubicBezTo>
                    <a:pt x="6620" y="6954"/>
                    <a:pt x="6692" y="6883"/>
                    <a:pt x="6692" y="6788"/>
                  </a:cubicBezTo>
                  <a:lnTo>
                    <a:pt x="6692" y="5454"/>
                  </a:lnTo>
                  <a:lnTo>
                    <a:pt x="6811" y="5454"/>
                  </a:lnTo>
                  <a:cubicBezTo>
                    <a:pt x="6906" y="5454"/>
                    <a:pt x="6977" y="5383"/>
                    <a:pt x="6977" y="5287"/>
                  </a:cubicBezTo>
                  <a:lnTo>
                    <a:pt x="6977" y="870"/>
                  </a:lnTo>
                  <a:cubicBezTo>
                    <a:pt x="6977" y="775"/>
                    <a:pt x="6906" y="703"/>
                    <a:pt x="6811" y="703"/>
                  </a:cubicBezTo>
                  <a:lnTo>
                    <a:pt x="6620" y="703"/>
                  </a:lnTo>
                  <a:lnTo>
                    <a:pt x="6620" y="334"/>
                  </a:lnTo>
                  <a:lnTo>
                    <a:pt x="6811" y="334"/>
                  </a:lnTo>
                  <a:cubicBezTo>
                    <a:pt x="6906" y="334"/>
                    <a:pt x="6977" y="263"/>
                    <a:pt x="6977" y="168"/>
                  </a:cubicBezTo>
                  <a:cubicBezTo>
                    <a:pt x="6977" y="72"/>
                    <a:pt x="6906" y="1"/>
                    <a:pt x="681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704;p49"/>
            <p:cNvSpPr/>
            <p:nvPr/>
          </p:nvSpPr>
          <p:spPr>
            <a:xfrm>
              <a:off x="4102009" y="3418680"/>
              <a:ext cx="36824" cy="37175"/>
            </a:xfrm>
            <a:custGeom>
              <a:avLst/>
              <a:gdLst/>
              <a:ahLst/>
              <a:cxnLst/>
              <a:rect l="l" t="t" r="r" b="b"/>
              <a:pathLst>
                <a:path w="1156" h="1167" extrusionOk="0">
                  <a:moveTo>
                    <a:pt x="572" y="345"/>
                  </a:moveTo>
                  <a:cubicBezTo>
                    <a:pt x="715" y="345"/>
                    <a:pt x="810" y="452"/>
                    <a:pt x="810" y="583"/>
                  </a:cubicBezTo>
                  <a:cubicBezTo>
                    <a:pt x="810" y="714"/>
                    <a:pt x="715" y="822"/>
                    <a:pt x="572" y="822"/>
                  </a:cubicBezTo>
                  <a:cubicBezTo>
                    <a:pt x="441" y="822"/>
                    <a:pt x="334" y="714"/>
                    <a:pt x="334" y="583"/>
                  </a:cubicBezTo>
                  <a:cubicBezTo>
                    <a:pt x="334" y="452"/>
                    <a:pt x="441" y="345"/>
                    <a:pt x="572" y="345"/>
                  </a:cubicBezTo>
                  <a:close/>
                  <a:moveTo>
                    <a:pt x="572" y="0"/>
                  </a:moveTo>
                  <a:cubicBezTo>
                    <a:pt x="263" y="0"/>
                    <a:pt x="1" y="262"/>
                    <a:pt x="1" y="583"/>
                  </a:cubicBezTo>
                  <a:cubicBezTo>
                    <a:pt x="1" y="893"/>
                    <a:pt x="251" y="1167"/>
                    <a:pt x="572" y="1167"/>
                  </a:cubicBezTo>
                  <a:cubicBezTo>
                    <a:pt x="894" y="1167"/>
                    <a:pt x="1156" y="893"/>
                    <a:pt x="1156" y="583"/>
                  </a:cubicBezTo>
                  <a:cubicBezTo>
                    <a:pt x="1156" y="274"/>
                    <a:pt x="906" y="0"/>
                    <a:pt x="57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705;p49"/>
            <p:cNvSpPr/>
            <p:nvPr/>
          </p:nvSpPr>
          <p:spPr>
            <a:xfrm>
              <a:off x="4083820" y="3615129"/>
              <a:ext cx="37175" cy="36824"/>
            </a:xfrm>
            <a:custGeom>
              <a:avLst/>
              <a:gdLst/>
              <a:ahLst/>
              <a:cxnLst/>
              <a:rect l="l" t="t" r="r" b="b"/>
              <a:pathLst>
                <a:path w="1167" h="1156" extrusionOk="0">
                  <a:moveTo>
                    <a:pt x="584" y="346"/>
                  </a:moveTo>
                  <a:cubicBezTo>
                    <a:pt x="715" y="346"/>
                    <a:pt x="822" y="441"/>
                    <a:pt x="822" y="584"/>
                  </a:cubicBezTo>
                  <a:cubicBezTo>
                    <a:pt x="822" y="715"/>
                    <a:pt x="715" y="822"/>
                    <a:pt x="584" y="822"/>
                  </a:cubicBezTo>
                  <a:cubicBezTo>
                    <a:pt x="453" y="822"/>
                    <a:pt x="345" y="715"/>
                    <a:pt x="345" y="584"/>
                  </a:cubicBezTo>
                  <a:cubicBezTo>
                    <a:pt x="345" y="441"/>
                    <a:pt x="453" y="346"/>
                    <a:pt x="584" y="346"/>
                  </a:cubicBezTo>
                  <a:close/>
                  <a:moveTo>
                    <a:pt x="584" y="0"/>
                  </a:moveTo>
                  <a:cubicBezTo>
                    <a:pt x="274" y="0"/>
                    <a:pt x="0" y="251"/>
                    <a:pt x="0" y="584"/>
                  </a:cubicBezTo>
                  <a:cubicBezTo>
                    <a:pt x="0" y="905"/>
                    <a:pt x="250" y="1155"/>
                    <a:pt x="584" y="1155"/>
                  </a:cubicBezTo>
                  <a:cubicBezTo>
                    <a:pt x="905" y="1155"/>
                    <a:pt x="1167" y="893"/>
                    <a:pt x="1167" y="584"/>
                  </a:cubicBezTo>
                  <a:cubicBezTo>
                    <a:pt x="1167" y="262"/>
                    <a:pt x="905" y="0"/>
                    <a:pt x="58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1" name="Номер слайда 50"/>
          <p:cNvSpPr>
            <a:spLocks noGrp="1"/>
          </p:cNvSpPr>
          <p:nvPr>
            <p:ph type="sldNum" sz="quarter" idx="10"/>
          </p:nvPr>
        </p:nvSpPr>
        <p:spPr/>
        <p:txBody>
          <a:bodyPr/>
          <a:lstStyle/>
          <a:p>
            <a:r>
              <a:rPr lang="ru-RU" dirty="0" smtClean="0">
                <a:latin typeface="Times New Roman" pitchFamily="18" charset="0"/>
                <a:cs typeface="Times New Roman" pitchFamily="18" charset="0"/>
              </a:rPr>
              <a:t>3</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49"/>
          <p:cNvSpPr/>
          <p:nvPr/>
        </p:nvSpPr>
        <p:spPr>
          <a:xfrm>
            <a:off x="7067463" y="2987975"/>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ru-RU" sz="1800" dirty="0" smtClean="0">
                <a:solidFill>
                  <a:schemeClr val="tx1"/>
                </a:solidFill>
                <a:latin typeface="Times New Roman" pitchFamily="18" charset="0"/>
                <a:cs typeface="Times New Roman" pitchFamily="18" charset="0"/>
              </a:rPr>
              <a:t>6</a:t>
            </a:r>
            <a:endParaRPr sz="1800" dirty="0">
              <a:solidFill>
                <a:schemeClr val="tx1"/>
              </a:solidFill>
              <a:latin typeface="Times New Roman" pitchFamily="18" charset="0"/>
              <a:cs typeface="Times New Roman" pitchFamily="18" charset="0"/>
            </a:endParaRPr>
          </a:p>
        </p:txBody>
      </p:sp>
      <p:sp>
        <p:nvSpPr>
          <p:cNvPr id="669" name="Google Shape;669;p49"/>
          <p:cNvSpPr/>
          <p:nvPr/>
        </p:nvSpPr>
        <p:spPr>
          <a:xfrm>
            <a:off x="4251888" y="2987975"/>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ru-RU" sz="1800" dirty="0" smtClean="0">
                <a:solidFill>
                  <a:schemeClr val="tx1"/>
                </a:solidFill>
                <a:latin typeface="Times New Roman" pitchFamily="18" charset="0"/>
                <a:cs typeface="Times New Roman" pitchFamily="18" charset="0"/>
              </a:rPr>
              <a:t>5</a:t>
            </a:r>
            <a:endParaRPr sz="1800" dirty="0">
              <a:solidFill>
                <a:schemeClr val="tx1"/>
              </a:solidFill>
              <a:latin typeface="Times New Roman" pitchFamily="18" charset="0"/>
              <a:cs typeface="Times New Roman" pitchFamily="18" charset="0"/>
            </a:endParaRPr>
          </a:p>
        </p:txBody>
      </p:sp>
      <p:sp>
        <p:nvSpPr>
          <p:cNvPr id="670" name="Google Shape;670;p49"/>
          <p:cNvSpPr/>
          <p:nvPr/>
        </p:nvSpPr>
        <p:spPr>
          <a:xfrm>
            <a:off x="1431000" y="2987975"/>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ru-RU" sz="1800" dirty="0" smtClean="0">
                <a:solidFill>
                  <a:schemeClr val="tx1"/>
                </a:solidFill>
                <a:latin typeface="Times New Roman" pitchFamily="18" charset="0"/>
                <a:cs typeface="Times New Roman" pitchFamily="18" charset="0"/>
              </a:rPr>
              <a:t>4</a:t>
            </a:r>
            <a:endParaRPr sz="1800" dirty="0">
              <a:solidFill>
                <a:schemeClr val="tx1"/>
              </a:solidFill>
              <a:latin typeface="Times New Roman" pitchFamily="18" charset="0"/>
              <a:cs typeface="Times New Roman" pitchFamily="18" charset="0"/>
            </a:endParaRPr>
          </a:p>
        </p:txBody>
      </p:sp>
      <p:sp>
        <p:nvSpPr>
          <p:cNvPr id="671" name="Google Shape;671;p49"/>
          <p:cNvSpPr/>
          <p:nvPr/>
        </p:nvSpPr>
        <p:spPr>
          <a:xfrm>
            <a:off x="7286644" y="857238"/>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ru-RU" sz="1800" dirty="0" smtClean="0">
                <a:solidFill>
                  <a:schemeClr val="tx1"/>
                </a:solidFill>
                <a:latin typeface="Times New Roman" pitchFamily="18" charset="0"/>
                <a:cs typeface="Times New Roman" pitchFamily="18" charset="0"/>
              </a:rPr>
              <a:t>3</a:t>
            </a:r>
            <a:endParaRPr sz="1800" dirty="0">
              <a:solidFill>
                <a:schemeClr val="tx1"/>
              </a:solidFill>
              <a:latin typeface="Times New Roman" pitchFamily="18" charset="0"/>
              <a:cs typeface="Times New Roman" pitchFamily="18" charset="0"/>
            </a:endParaRPr>
          </a:p>
        </p:txBody>
      </p:sp>
      <p:sp>
        <p:nvSpPr>
          <p:cNvPr id="672" name="Google Shape;672;p49"/>
          <p:cNvSpPr/>
          <p:nvPr/>
        </p:nvSpPr>
        <p:spPr>
          <a:xfrm>
            <a:off x="4286248" y="857238"/>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ru-RU" sz="1800" dirty="0" smtClean="0">
                <a:solidFill>
                  <a:schemeClr val="tx1"/>
                </a:solidFill>
                <a:latin typeface="Times New Roman" pitchFamily="18" charset="0"/>
                <a:cs typeface="Times New Roman" pitchFamily="18" charset="0"/>
              </a:rPr>
              <a:t>2</a:t>
            </a:r>
            <a:endParaRPr sz="1800" dirty="0">
              <a:solidFill>
                <a:schemeClr val="tx1"/>
              </a:solidFill>
              <a:latin typeface="Times New Roman" pitchFamily="18" charset="0"/>
              <a:cs typeface="Times New Roman" pitchFamily="18" charset="0"/>
            </a:endParaRPr>
          </a:p>
        </p:txBody>
      </p:sp>
      <p:sp>
        <p:nvSpPr>
          <p:cNvPr id="673" name="Google Shape;673;p49"/>
          <p:cNvSpPr/>
          <p:nvPr/>
        </p:nvSpPr>
        <p:spPr>
          <a:xfrm>
            <a:off x="1428728" y="857238"/>
            <a:ext cx="640200" cy="640200"/>
          </a:xfrm>
          <a:prstGeom prst="ellipse">
            <a:avLst/>
          </a:prstGeom>
          <a:solidFill>
            <a:schemeClr val="lt1"/>
          </a:solid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ru-RU" sz="1800" dirty="0" smtClean="0">
                <a:solidFill>
                  <a:schemeClr val="tx1"/>
                </a:solidFill>
                <a:latin typeface="Times New Roman" pitchFamily="18" charset="0"/>
                <a:cs typeface="Times New Roman" pitchFamily="18" charset="0"/>
              </a:rPr>
              <a:t>1</a:t>
            </a:r>
            <a:endParaRPr sz="1800" dirty="0">
              <a:solidFill>
                <a:schemeClr val="tx1"/>
              </a:solidFill>
              <a:latin typeface="Times New Roman" pitchFamily="18" charset="0"/>
              <a:cs typeface="Times New Roman" pitchFamily="18" charset="0"/>
            </a:endParaRPr>
          </a:p>
        </p:txBody>
      </p:sp>
      <p:sp>
        <p:nvSpPr>
          <p:cNvPr id="674" name="Google Shape;674;p49"/>
          <p:cNvSpPr txBox="1">
            <a:spLocks noGrp="1"/>
          </p:cNvSpPr>
          <p:nvPr>
            <p:ph type="title"/>
          </p:nvPr>
        </p:nvSpPr>
        <p:spPr>
          <a:xfrm>
            <a:off x="0" y="285734"/>
            <a:ext cx="9144000" cy="469276"/>
          </a:xfrm>
          <a:prstGeom prst="rect">
            <a:avLst/>
          </a:prstGeom>
        </p:spPr>
        <p:txBody>
          <a:bodyPr spcFirstLastPara="1" wrap="square" lIns="91425" tIns="91425" rIns="91425" bIns="91425" anchor="b" anchorCtr="0">
            <a:noAutofit/>
          </a:bodyPr>
          <a:lstStyle/>
          <a:p>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Спецификация контрольных измерительных материалов</a:t>
            </a:r>
            <a:endParaRPr sz="2400" b="0" dirty="0">
              <a:latin typeface="Times New Roman" pitchFamily="18" charset="0"/>
              <a:cs typeface="Times New Roman" pitchFamily="18" charset="0"/>
            </a:endParaRPr>
          </a:p>
        </p:txBody>
      </p:sp>
      <p:sp>
        <p:nvSpPr>
          <p:cNvPr id="675" name="Google Shape;675;p49"/>
          <p:cNvSpPr txBox="1">
            <a:spLocks noGrp="1"/>
          </p:cNvSpPr>
          <p:nvPr>
            <p:ph type="subTitle" idx="1"/>
          </p:nvPr>
        </p:nvSpPr>
        <p:spPr>
          <a:xfrm>
            <a:off x="500034" y="3643320"/>
            <a:ext cx="2500330" cy="785818"/>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Время выполнения – от 5 до 20 минут</a:t>
            </a:r>
            <a:endParaRPr sz="1800" dirty="0">
              <a:latin typeface="Times New Roman" pitchFamily="18" charset="0"/>
              <a:cs typeface="Times New Roman" pitchFamily="18" charset="0"/>
            </a:endParaRPr>
          </a:p>
        </p:txBody>
      </p:sp>
      <p:sp>
        <p:nvSpPr>
          <p:cNvPr id="677" name="Google Shape;677;p49"/>
          <p:cNvSpPr txBox="1">
            <a:spLocks noGrp="1"/>
          </p:cNvSpPr>
          <p:nvPr>
            <p:ph type="subTitle" idx="3"/>
          </p:nvPr>
        </p:nvSpPr>
        <p:spPr>
          <a:xfrm>
            <a:off x="3643306" y="3643320"/>
            <a:ext cx="2286016" cy="857256"/>
          </a:xfrm>
          <a:prstGeom prst="rect">
            <a:avLst/>
          </a:prstGeom>
        </p:spPr>
        <p:txBody>
          <a:bodyPr spcFirstLastPara="1" wrap="square" lIns="91425" tIns="91425" rIns="91425" bIns="91425" anchor="t" anchorCtr="0">
            <a:noAutofit/>
          </a:bodyPr>
          <a:lstStyle/>
          <a:p>
            <a:pPr marL="0" lvl="0" indent="0" algn="just"/>
            <a:r>
              <a:rPr lang="ru-RU" sz="1800" dirty="0" smtClean="0">
                <a:latin typeface="Times New Roman" pitchFamily="18" charset="0"/>
                <a:cs typeface="Times New Roman" pitchFamily="18" charset="0"/>
              </a:rPr>
              <a:t>Используется </a:t>
            </a:r>
          </a:p>
          <a:p>
            <a:pPr marL="0" lvl="0" indent="0" algn="just"/>
            <a:r>
              <a:rPr lang="ru-RU" sz="1800" dirty="0" smtClean="0">
                <a:latin typeface="Times New Roman" pitchFamily="18" charset="0"/>
                <a:cs typeface="Times New Roman" pitchFamily="18" charset="0"/>
              </a:rPr>
              <a:t>непрограммируемый </a:t>
            </a:r>
          </a:p>
          <a:p>
            <a:pPr marL="0" lvl="0" indent="0" algn="just"/>
            <a:r>
              <a:rPr lang="ru-RU" sz="1800" dirty="0" smtClean="0">
                <a:latin typeface="Times New Roman" pitchFamily="18" charset="0"/>
                <a:cs typeface="Times New Roman" pitchFamily="18" charset="0"/>
              </a:rPr>
              <a:t>калькулятор</a:t>
            </a:r>
            <a:endParaRPr sz="1800" dirty="0">
              <a:latin typeface="Times New Roman" pitchFamily="18" charset="0"/>
              <a:cs typeface="Times New Roman" pitchFamily="18" charset="0"/>
            </a:endParaRPr>
          </a:p>
        </p:txBody>
      </p:sp>
      <p:sp>
        <p:nvSpPr>
          <p:cNvPr id="679" name="Google Shape;679;p49"/>
          <p:cNvSpPr txBox="1">
            <a:spLocks noGrp="1"/>
          </p:cNvSpPr>
          <p:nvPr>
            <p:ph type="subTitle" idx="5"/>
          </p:nvPr>
        </p:nvSpPr>
        <p:spPr>
          <a:xfrm>
            <a:off x="6786578" y="3643320"/>
            <a:ext cx="2000264" cy="1000132"/>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Максимальное количество баллов 17</a:t>
            </a:r>
            <a:endParaRPr sz="1800" dirty="0">
              <a:latin typeface="Times New Roman" pitchFamily="18" charset="0"/>
              <a:cs typeface="Times New Roman" pitchFamily="18" charset="0"/>
            </a:endParaRPr>
          </a:p>
        </p:txBody>
      </p:sp>
      <p:sp>
        <p:nvSpPr>
          <p:cNvPr id="681" name="Google Shape;681;p49"/>
          <p:cNvSpPr txBox="1">
            <a:spLocks noGrp="1"/>
          </p:cNvSpPr>
          <p:nvPr>
            <p:ph type="subTitle" idx="7"/>
          </p:nvPr>
        </p:nvSpPr>
        <p:spPr>
          <a:xfrm>
            <a:off x="500034" y="1500180"/>
            <a:ext cx="2571768" cy="928694"/>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«С» часть содержит 6 заданий с развёрнутым ответом</a:t>
            </a:r>
            <a:endParaRPr sz="1800" dirty="0">
              <a:latin typeface="Times New Roman" pitchFamily="18" charset="0"/>
              <a:cs typeface="Times New Roman" pitchFamily="18" charset="0"/>
            </a:endParaRPr>
          </a:p>
        </p:txBody>
      </p:sp>
      <p:sp>
        <p:nvSpPr>
          <p:cNvPr id="683" name="Google Shape;683;p49"/>
          <p:cNvSpPr txBox="1">
            <a:spLocks noGrp="1"/>
          </p:cNvSpPr>
          <p:nvPr>
            <p:ph type="subTitle" idx="9"/>
          </p:nvPr>
        </p:nvSpPr>
        <p:spPr>
          <a:xfrm>
            <a:off x="3357554" y="1500180"/>
            <a:ext cx="3071834" cy="785818"/>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Задания содержат темы из разделов механики, квантовой, молекулярной  физики, электродинамики, термодинамики.</a:t>
            </a:r>
            <a:endParaRPr sz="1800" dirty="0">
              <a:latin typeface="Times New Roman" pitchFamily="18" charset="0"/>
              <a:cs typeface="Times New Roman" pitchFamily="18" charset="0"/>
            </a:endParaRPr>
          </a:p>
        </p:txBody>
      </p:sp>
      <p:sp>
        <p:nvSpPr>
          <p:cNvPr id="685" name="Google Shape;685;p49"/>
          <p:cNvSpPr txBox="1">
            <a:spLocks noGrp="1"/>
          </p:cNvSpPr>
          <p:nvPr>
            <p:ph type="subTitle" idx="14"/>
          </p:nvPr>
        </p:nvSpPr>
        <p:spPr>
          <a:xfrm>
            <a:off x="6786578" y="1500180"/>
            <a:ext cx="2071702" cy="928694"/>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ru-RU" sz="1800" dirty="0" smtClean="0">
                <a:latin typeface="Times New Roman" pitchFamily="18" charset="0"/>
                <a:cs typeface="Times New Roman" pitchFamily="18" charset="0"/>
              </a:rPr>
              <a:t>Уровни сложности повышенный(27-28), высокий (29-32)</a:t>
            </a:r>
            <a:endParaRPr sz="1800" dirty="0">
              <a:latin typeface="Times New Roman" pitchFamily="18" charset="0"/>
              <a:cs typeface="Times New Roman" pitchFamily="18" charset="0"/>
            </a:endParaRPr>
          </a:p>
        </p:txBody>
      </p:sp>
      <p:sp>
        <p:nvSpPr>
          <p:cNvPr id="715" name="Google Shape;715;p49"/>
          <p:cNvSpPr/>
          <p:nvPr/>
        </p:nvSpPr>
        <p:spPr>
          <a:xfrm rot="5400000">
            <a:off x="-239354" y="-903702"/>
            <a:ext cx="667886" cy="2618131"/>
          </a:xfrm>
          <a:custGeom>
            <a:avLst/>
            <a:gdLst/>
            <a:ahLst/>
            <a:cxnLst/>
            <a:rect l="l" t="t" r="r" b="b"/>
            <a:pathLst>
              <a:path w="43313" h="169788" fill="none" extrusionOk="0">
                <a:moveTo>
                  <a:pt x="43312" y="0"/>
                </a:moveTo>
                <a:lnTo>
                  <a:pt x="43312" y="10029"/>
                </a:lnTo>
                <a:cubicBezTo>
                  <a:pt x="43312" y="16153"/>
                  <a:pt x="38342" y="21124"/>
                  <a:pt x="32218" y="21124"/>
                </a:cubicBezTo>
                <a:lnTo>
                  <a:pt x="11095" y="21124"/>
                </a:lnTo>
                <a:cubicBezTo>
                  <a:pt x="4971" y="21124"/>
                  <a:pt x="0" y="26005"/>
                  <a:pt x="0" y="32218"/>
                </a:cubicBezTo>
                <a:lnTo>
                  <a:pt x="0" y="169788"/>
                </a:lnTo>
              </a:path>
            </a:pathLst>
          </a:custGeom>
          <a:noFill/>
          <a:ln w="19050" cap="flat" cmpd="sng">
            <a:solidFill>
              <a:schemeClr val="dk1"/>
            </a:solidFill>
            <a:prstDash val="solid"/>
            <a:miter lim="88754"/>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Номер слайда 15"/>
          <p:cNvSpPr>
            <a:spLocks noGrp="1"/>
          </p:cNvSpPr>
          <p:nvPr>
            <p:ph type="sldNum" sz="quarter" idx="16"/>
          </p:nvPr>
        </p:nvSpPr>
        <p:spPr/>
        <p:txBody>
          <a:bodyPr/>
          <a:lstStyle/>
          <a:p>
            <a:r>
              <a:rPr lang="ru-RU" dirty="0" smtClean="0">
                <a:latin typeface="Times New Roman" pitchFamily="18" charset="0"/>
                <a:cs typeface="Times New Roman" pitchFamily="18" charset="0"/>
              </a:rPr>
              <a:t>4</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Google Shape;947;p58"/>
          <p:cNvSpPr txBox="1">
            <a:spLocks noGrp="1"/>
          </p:cNvSpPr>
          <p:nvPr>
            <p:ph type="title" idx="2"/>
          </p:nvPr>
        </p:nvSpPr>
        <p:spPr>
          <a:xfrm>
            <a:off x="1500166" y="0"/>
            <a:ext cx="7643834" cy="1000132"/>
          </a:xfrm>
          <a:prstGeom prst="rect">
            <a:avLst/>
          </a:prstGeom>
        </p:spPr>
        <p:txBody>
          <a:bodyPr spcFirstLastPara="1" wrap="square" lIns="91425" tIns="91425" rIns="91425" bIns="91425" anchor="b" anchorCtr="0">
            <a:noAutofit/>
          </a:bodyPr>
          <a:lstStyle/>
          <a:p>
            <a:r>
              <a:rPr lang="ru-RU" sz="1800" b="0" dirty="0" smtClean="0">
                <a:latin typeface="Times New Roman" pitchFamily="18" charset="0"/>
                <a:cs typeface="Times New Roman" pitchFamily="18" charset="0"/>
              </a:rPr>
              <a:t>Требования к уровню подготовки выпускников, освоение которых проверяется на ЕГЭ:</a:t>
            </a:r>
            <a:endParaRPr sz="1800" b="0" dirty="0">
              <a:latin typeface="Times New Roman" pitchFamily="18" charset="0"/>
              <a:cs typeface="Times New Roman" pitchFamily="18" charset="0"/>
            </a:endParaRPr>
          </a:p>
        </p:txBody>
      </p:sp>
      <p:sp>
        <p:nvSpPr>
          <p:cNvPr id="950" name="Google Shape;950;p58"/>
          <p:cNvSpPr txBox="1">
            <a:spLocks noGrp="1"/>
          </p:cNvSpPr>
          <p:nvPr>
            <p:ph type="subTitle" idx="3"/>
          </p:nvPr>
        </p:nvSpPr>
        <p:spPr>
          <a:xfrm>
            <a:off x="3357554" y="1643056"/>
            <a:ext cx="5500726" cy="2500330"/>
          </a:xfrm>
          <a:prstGeom prst="rect">
            <a:avLst/>
          </a:prstGeom>
        </p:spPr>
        <p:txBody>
          <a:bodyPr spcFirstLastPara="1" wrap="square" lIns="91425" tIns="91425" rIns="91425" bIns="91425" anchor="t" anchorCtr="0">
            <a:noAutofit/>
          </a:bodyPr>
          <a:lstStyle/>
          <a:p>
            <a:pPr marL="342900" lvl="0" algn="just" rtl="0">
              <a:spcBef>
                <a:spcPts val="0"/>
              </a:spcBef>
              <a:spcAft>
                <a:spcPts val="0"/>
              </a:spcAft>
              <a:buFont typeface="+mj-lt"/>
              <a:buAutoNum type="arabicPeriod"/>
            </a:pPr>
            <a:r>
              <a:rPr lang="ru-RU" sz="1800" dirty="0" smtClean="0">
                <a:latin typeface="Times New Roman" pitchFamily="18" charset="0"/>
                <a:cs typeface="Times New Roman" pitchFamily="18" charset="0"/>
              </a:rPr>
              <a:t>Знать и ориентироваться в физических понятиях, величинах и законах.</a:t>
            </a:r>
          </a:p>
          <a:p>
            <a:pPr marL="342900" lvl="0" algn="just" rtl="0">
              <a:spcBef>
                <a:spcPts val="0"/>
              </a:spcBef>
              <a:spcAft>
                <a:spcPts val="0"/>
              </a:spcAft>
              <a:buFont typeface="+mj-lt"/>
              <a:buAutoNum type="arabicPeriod"/>
            </a:pPr>
            <a:endParaRPr lang="ru-RU" sz="1800" dirty="0" smtClean="0">
              <a:latin typeface="Times New Roman" pitchFamily="18" charset="0"/>
              <a:cs typeface="Times New Roman" pitchFamily="18" charset="0"/>
            </a:endParaRPr>
          </a:p>
          <a:p>
            <a:pPr marL="342900" lvl="0" algn="just" rtl="0">
              <a:spcBef>
                <a:spcPts val="0"/>
              </a:spcBef>
              <a:spcAft>
                <a:spcPts val="0"/>
              </a:spcAft>
              <a:buFont typeface="+mj-lt"/>
              <a:buAutoNum type="arabicPeriod"/>
            </a:pPr>
            <a:r>
              <a:rPr lang="ru-RU" sz="1800" dirty="0" smtClean="0">
                <a:latin typeface="Times New Roman" pitchFamily="18" charset="0"/>
                <a:cs typeface="Times New Roman" pitchFamily="18" charset="0"/>
              </a:rPr>
              <a:t>Уметь описывать и объяснять гипотезы, научные факты, наблюдения для дальнейшего их использования.</a:t>
            </a:r>
          </a:p>
          <a:p>
            <a:pPr marL="342900" lvl="0" algn="just" rtl="0">
              <a:spcBef>
                <a:spcPts val="0"/>
              </a:spcBef>
              <a:spcAft>
                <a:spcPts val="0"/>
              </a:spcAft>
              <a:buFont typeface="+mj-lt"/>
              <a:buAutoNum type="arabicPeriod"/>
            </a:pPr>
            <a:endParaRPr lang="ru-RU" sz="1800" dirty="0" smtClean="0">
              <a:latin typeface="Times New Roman" pitchFamily="18" charset="0"/>
              <a:cs typeface="Times New Roman" pitchFamily="18" charset="0"/>
            </a:endParaRPr>
          </a:p>
          <a:p>
            <a:pPr marL="342900" lvl="0" algn="just" rtl="0">
              <a:spcBef>
                <a:spcPts val="0"/>
              </a:spcBef>
              <a:spcAft>
                <a:spcPts val="0"/>
              </a:spcAft>
              <a:buFont typeface="+mj-lt"/>
              <a:buAutoNum type="arabicPeriod"/>
            </a:pPr>
            <a:r>
              <a:rPr lang="ru-RU" sz="1800" dirty="0" smtClean="0">
                <a:latin typeface="Times New Roman" pitchFamily="18" charset="0"/>
                <a:cs typeface="Times New Roman" pitchFamily="18" charset="0"/>
              </a:rPr>
              <a:t>Уметь применять полученные знания для решения физических задач.</a:t>
            </a:r>
          </a:p>
          <a:p>
            <a:pPr marL="342900" lvl="0" algn="just" rtl="0">
              <a:spcBef>
                <a:spcPts val="0"/>
              </a:spcBef>
              <a:spcAft>
                <a:spcPts val="0"/>
              </a:spcAft>
              <a:buFont typeface="+mj-lt"/>
              <a:buAutoNum type="arabicPeriod"/>
            </a:pPr>
            <a:endParaRPr lang="ru-RU" dirty="0" smtClean="0"/>
          </a:p>
          <a:p>
            <a:pPr marL="342900" lvl="0" algn="just" rtl="0">
              <a:spcBef>
                <a:spcPts val="0"/>
              </a:spcBef>
              <a:spcAft>
                <a:spcPts val="0"/>
              </a:spcAft>
              <a:buFont typeface="+mj-lt"/>
              <a:buAutoNum type="arabicPeriod"/>
            </a:pPr>
            <a:endParaRPr lang="ru-RU" dirty="0" smtClean="0"/>
          </a:p>
          <a:p>
            <a:pPr marL="0" lvl="0" indent="0" algn="just" rtl="0">
              <a:spcBef>
                <a:spcPts val="0"/>
              </a:spcBef>
              <a:spcAft>
                <a:spcPts val="0"/>
              </a:spcAft>
              <a:buNone/>
            </a:pPr>
            <a:endParaRPr dirty="0"/>
          </a:p>
        </p:txBody>
      </p:sp>
      <p:grpSp>
        <p:nvGrpSpPr>
          <p:cNvPr id="956" name="Google Shape;956;p58"/>
          <p:cNvGrpSpPr/>
          <p:nvPr/>
        </p:nvGrpSpPr>
        <p:grpSpPr>
          <a:xfrm>
            <a:off x="751175" y="1499059"/>
            <a:ext cx="3017100" cy="3104891"/>
            <a:chOff x="751175" y="1499059"/>
            <a:chExt cx="3017100" cy="3104891"/>
          </a:xfrm>
        </p:grpSpPr>
        <p:sp>
          <p:nvSpPr>
            <p:cNvPr id="957" name="Google Shape;957;p58"/>
            <p:cNvSpPr/>
            <p:nvPr/>
          </p:nvSpPr>
          <p:spPr>
            <a:xfrm>
              <a:off x="751175" y="4205550"/>
              <a:ext cx="3017100" cy="398400"/>
            </a:xfrm>
            <a:prstGeom prst="ellipse">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58" name="Google Shape;958;p58"/>
            <p:cNvGrpSpPr/>
            <p:nvPr/>
          </p:nvGrpSpPr>
          <p:grpSpPr>
            <a:xfrm>
              <a:off x="1038077" y="1499059"/>
              <a:ext cx="2217390" cy="2898518"/>
              <a:chOff x="865621" y="1147116"/>
              <a:chExt cx="2644473" cy="3456789"/>
            </a:xfrm>
          </p:grpSpPr>
          <p:grpSp>
            <p:nvGrpSpPr>
              <p:cNvPr id="959" name="Google Shape;959;p58"/>
              <p:cNvGrpSpPr/>
              <p:nvPr/>
            </p:nvGrpSpPr>
            <p:grpSpPr>
              <a:xfrm>
                <a:off x="1035339" y="4178586"/>
                <a:ext cx="2474754" cy="425319"/>
                <a:chOff x="5242900" y="4459450"/>
                <a:chExt cx="3234550" cy="555900"/>
              </a:xfrm>
            </p:grpSpPr>
            <p:sp>
              <p:nvSpPr>
                <p:cNvPr id="960" name="Google Shape;960;p58"/>
                <p:cNvSpPr/>
                <p:nvPr/>
              </p:nvSpPr>
              <p:spPr>
                <a:xfrm>
                  <a:off x="5242900" y="4459450"/>
                  <a:ext cx="3234550" cy="555900"/>
                </a:xfrm>
                <a:custGeom>
                  <a:avLst/>
                  <a:gdLst/>
                  <a:ahLst/>
                  <a:cxnLst/>
                  <a:rect l="l" t="t" r="r" b="b"/>
                  <a:pathLst>
                    <a:path w="129382" h="22236" extrusionOk="0">
                      <a:moveTo>
                        <a:pt x="970" y="1"/>
                      </a:moveTo>
                      <a:cubicBezTo>
                        <a:pt x="970" y="1"/>
                        <a:pt x="1" y="409"/>
                        <a:pt x="1" y="2296"/>
                      </a:cubicBezTo>
                      <a:cubicBezTo>
                        <a:pt x="1" y="4387"/>
                        <a:pt x="970" y="4693"/>
                        <a:pt x="970" y="4693"/>
                      </a:cubicBezTo>
                      <a:lnTo>
                        <a:pt x="54160" y="4693"/>
                      </a:lnTo>
                      <a:lnTo>
                        <a:pt x="54160" y="17493"/>
                      </a:lnTo>
                      <a:lnTo>
                        <a:pt x="970" y="17493"/>
                      </a:lnTo>
                      <a:cubicBezTo>
                        <a:pt x="970" y="17493"/>
                        <a:pt x="1" y="17952"/>
                        <a:pt x="1" y="19839"/>
                      </a:cubicBezTo>
                      <a:cubicBezTo>
                        <a:pt x="1" y="21930"/>
                        <a:pt x="970" y="22236"/>
                        <a:pt x="970" y="22236"/>
                      </a:cubicBezTo>
                      <a:lnTo>
                        <a:pt x="123415" y="22236"/>
                      </a:lnTo>
                      <a:cubicBezTo>
                        <a:pt x="123415" y="22236"/>
                        <a:pt x="129331" y="20400"/>
                        <a:pt x="129331" y="11118"/>
                      </a:cubicBezTo>
                      <a:cubicBezTo>
                        <a:pt x="129382" y="2296"/>
                        <a:pt x="123415" y="1"/>
                        <a:pt x="123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1" name="Google Shape;961;p58"/>
                <p:cNvSpPr/>
                <p:nvPr/>
              </p:nvSpPr>
              <p:spPr>
                <a:xfrm>
                  <a:off x="5352550" y="4576750"/>
                  <a:ext cx="2161050" cy="321300"/>
                </a:xfrm>
                <a:custGeom>
                  <a:avLst/>
                  <a:gdLst/>
                  <a:ahLst/>
                  <a:cxnLst/>
                  <a:rect l="l" t="t" r="r" b="b"/>
                  <a:pathLst>
                    <a:path w="86442" h="12852" extrusionOk="0">
                      <a:moveTo>
                        <a:pt x="1" y="1"/>
                      </a:moveTo>
                      <a:lnTo>
                        <a:pt x="1" y="12852"/>
                      </a:lnTo>
                      <a:lnTo>
                        <a:pt x="82668" y="12852"/>
                      </a:lnTo>
                      <a:cubicBezTo>
                        <a:pt x="82668" y="12852"/>
                        <a:pt x="86442" y="11985"/>
                        <a:pt x="86442" y="6426"/>
                      </a:cubicBezTo>
                      <a:cubicBezTo>
                        <a:pt x="86442" y="970"/>
                        <a:pt x="82668" y="1"/>
                        <a:pt x="82668"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2" name="Google Shape;962;p58"/>
                <p:cNvSpPr/>
                <p:nvPr/>
              </p:nvSpPr>
              <p:spPr>
                <a:xfrm>
                  <a:off x="7502100" y="4459450"/>
                  <a:ext cx="975350" cy="554625"/>
                </a:xfrm>
                <a:custGeom>
                  <a:avLst/>
                  <a:gdLst/>
                  <a:ahLst/>
                  <a:cxnLst/>
                  <a:rect l="l" t="t" r="r" b="b"/>
                  <a:pathLst>
                    <a:path w="39014" h="22185" extrusionOk="0">
                      <a:moveTo>
                        <a:pt x="1" y="1"/>
                      </a:moveTo>
                      <a:cubicBezTo>
                        <a:pt x="1" y="1"/>
                        <a:pt x="5916" y="2296"/>
                        <a:pt x="5916" y="11118"/>
                      </a:cubicBezTo>
                      <a:cubicBezTo>
                        <a:pt x="5916" y="20349"/>
                        <a:pt x="1" y="22185"/>
                        <a:pt x="1" y="22185"/>
                      </a:cubicBezTo>
                      <a:lnTo>
                        <a:pt x="33047" y="22185"/>
                      </a:lnTo>
                      <a:cubicBezTo>
                        <a:pt x="33047" y="22185"/>
                        <a:pt x="39014" y="20349"/>
                        <a:pt x="39014" y="11118"/>
                      </a:cubicBezTo>
                      <a:cubicBezTo>
                        <a:pt x="39014" y="2296"/>
                        <a:pt x="33047" y="1"/>
                        <a:pt x="3304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3" name="Google Shape;963;p58"/>
              <p:cNvGrpSpPr/>
              <p:nvPr/>
            </p:nvGrpSpPr>
            <p:grpSpPr>
              <a:xfrm>
                <a:off x="865621" y="3754261"/>
                <a:ext cx="2473779" cy="424344"/>
                <a:chOff x="5021075" y="3904850"/>
                <a:chExt cx="3233275" cy="554625"/>
              </a:xfrm>
            </p:grpSpPr>
            <p:sp>
              <p:nvSpPr>
                <p:cNvPr id="964" name="Google Shape;964;p58"/>
                <p:cNvSpPr/>
                <p:nvPr/>
              </p:nvSpPr>
              <p:spPr>
                <a:xfrm>
                  <a:off x="5021075" y="3904850"/>
                  <a:ext cx="3233275" cy="554625"/>
                </a:xfrm>
                <a:custGeom>
                  <a:avLst/>
                  <a:gdLst/>
                  <a:ahLst/>
                  <a:cxnLst/>
                  <a:rect l="l" t="t" r="r" b="b"/>
                  <a:pathLst>
                    <a:path w="129331" h="22185" extrusionOk="0">
                      <a:moveTo>
                        <a:pt x="5916" y="1"/>
                      </a:moveTo>
                      <a:cubicBezTo>
                        <a:pt x="5916" y="1"/>
                        <a:pt x="0" y="2296"/>
                        <a:pt x="0" y="11118"/>
                      </a:cubicBezTo>
                      <a:cubicBezTo>
                        <a:pt x="0" y="20349"/>
                        <a:pt x="5916" y="22185"/>
                        <a:pt x="5916" y="22185"/>
                      </a:cubicBezTo>
                      <a:lnTo>
                        <a:pt x="128361" y="22185"/>
                      </a:lnTo>
                      <a:cubicBezTo>
                        <a:pt x="128361" y="22185"/>
                        <a:pt x="129330" y="21930"/>
                        <a:pt x="129330" y="19839"/>
                      </a:cubicBezTo>
                      <a:cubicBezTo>
                        <a:pt x="129330" y="17952"/>
                        <a:pt x="128361" y="17544"/>
                        <a:pt x="128361" y="17544"/>
                      </a:cubicBezTo>
                      <a:lnTo>
                        <a:pt x="75222" y="17544"/>
                      </a:lnTo>
                      <a:lnTo>
                        <a:pt x="75222" y="4693"/>
                      </a:lnTo>
                      <a:lnTo>
                        <a:pt x="128361" y="4693"/>
                      </a:lnTo>
                      <a:cubicBezTo>
                        <a:pt x="128361" y="4693"/>
                        <a:pt x="129330" y="4438"/>
                        <a:pt x="129330" y="2296"/>
                      </a:cubicBezTo>
                      <a:cubicBezTo>
                        <a:pt x="129330" y="409"/>
                        <a:pt x="128361" y="1"/>
                        <a:pt x="12836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5" name="Google Shape;965;p58"/>
                <p:cNvSpPr/>
                <p:nvPr/>
              </p:nvSpPr>
              <p:spPr>
                <a:xfrm>
                  <a:off x="5983650" y="4022150"/>
                  <a:ext cx="2162325" cy="321300"/>
                </a:xfrm>
                <a:custGeom>
                  <a:avLst/>
                  <a:gdLst/>
                  <a:ahLst/>
                  <a:cxnLst/>
                  <a:rect l="l" t="t" r="r" b="b"/>
                  <a:pathLst>
                    <a:path w="86493" h="12852" extrusionOk="0">
                      <a:moveTo>
                        <a:pt x="3774" y="1"/>
                      </a:moveTo>
                      <a:cubicBezTo>
                        <a:pt x="3774" y="1"/>
                        <a:pt x="0" y="1020"/>
                        <a:pt x="0" y="6426"/>
                      </a:cubicBezTo>
                      <a:cubicBezTo>
                        <a:pt x="0" y="11985"/>
                        <a:pt x="3774" y="12852"/>
                        <a:pt x="3774" y="12852"/>
                      </a:cubicBezTo>
                      <a:lnTo>
                        <a:pt x="86492" y="12852"/>
                      </a:lnTo>
                      <a:lnTo>
                        <a:pt x="86492"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6" name="Google Shape;966;p58"/>
                <p:cNvSpPr/>
                <p:nvPr/>
              </p:nvSpPr>
              <p:spPr>
                <a:xfrm>
                  <a:off x="5021075" y="3904850"/>
                  <a:ext cx="974075" cy="554625"/>
                </a:xfrm>
                <a:custGeom>
                  <a:avLst/>
                  <a:gdLst/>
                  <a:ahLst/>
                  <a:cxnLst/>
                  <a:rect l="l" t="t" r="r" b="b"/>
                  <a:pathLst>
                    <a:path w="38963" h="22185" extrusionOk="0">
                      <a:moveTo>
                        <a:pt x="5916" y="1"/>
                      </a:moveTo>
                      <a:cubicBezTo>
                        <a:pt x="5916" y="1"/>
                        <a:pt x="0" y="2296"/>
                        <a:pt x="0" y="11118"/>
                      </a:cubicBezTo>
                      <a:cubicBezTo>
                        <a:pt x="0" y="20349"/>
                        <a:pt x="5916" y="22185"/>
                        <a:pt x="5916" y="22185"/>
                      </a:cubicBezTo>
                      <a:lnTo>
                        <a:pt x="38962" y="22185"/>
                      </a:lnTo>
                      <a:cubicBezTo>
                        <a:pt x="38962" y="22185"/>
                        <a:pt x="33047" y="20349"/>
                        <a:pt x="33047" y="11118"/>
                      </a:cubicBezTo>
                      <a:cubicBezTo>
                        <a:pt x="33047" y="2296"/>
                        <a:pt x="38962" y="1"/>
                        <a:pt x="38962"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67" name="Google Shape;967;p58"/>
              <p:cNvGrpSpPr/>
              <p:nvPr/>
            </p:nvGrpSpPr>
            <p:grpSpPr>
              <a:xfrm>
                <a:off x="1428633" y="1147116"/>
                <a:ext cx="737672" cy="1759578"/>
                <a:chOff x="5673850" y="989050"/>
                <a:chExt cx="966425" cy="2296200"/>
              </a:xfrm>
            </p:grpSpPr>
            <p:sp>
              <p:nvSpPr>
                <p:cNvPr id="968" name="Google Shape;968;p58"/>
                <p:cNvSpPr/>
                <p:nvPr/>
              </p:nvSpPr>
              <p:spPr>
                <a:xfrm>
                  <a:off x="5673850" y="989050"/>
                  <a:ext cx="966425" cy="2296200"/>
                </a:xfrm>
                <a:custGeom>
                  <a:avLst/>
                  <a:gdLst/>
                  <a:ahLst/>
                  <a:cxnLst/>
                  <a:rect l="l" t="t" r="r" b="b"/>
                  <a:pathLst>
                    <a:path w="38657" h="91848" extrusionOk="0">
                      <a:moveTo>
                        <a:pt x="10251" y="1"/>
                      </a:moveTo>
                      <a:lnTo>
                        <a:pt x="0" y="3265"/>
                      </a:lnTo>
                      <a:lnTo>
                        <a:pt x="28406" y="91848"/>
                      </a:lnTo>
                      <a:lnTo>
                        <a:pt x="38656" y="88584"/>
                      </a:lnTo>
                      <a:lnTo>
                        <a:pt x="1025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9" name="Google Shape;969;p58"/>
                <p:cNvSpPr/>
                <p:nvPr/>
              </p:nvSpPr>
              <p:spPr>
                <a:xfrm>
                  <a:off x="5699325" y="1125475"/>
                  <a:ext cx="84175" cy="38275"/>
                </a:xfrm>
                <a:custGeom>
                  <a:avLst/>
                  <a:gdLst/>
                  <a:ahLst/>
                  <a:cxnLst/>
                  <a:rect l="l" t="t" r="r" b="b"/>
                  <a:pathLst>
                    <a:path w="3367" h="1531" extrusionOk="0">
                      <a:moveTo>
                        <a:pt x="3214" y="0"/>
                      </a:moveTo>
                      <a:lnTo>
                        <a:pt x="1" y="1020"/>
                      </a:lnTo>
                      <a:lnTo>
                        <a:pt x="154" y="1530"/>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0" name="Google Shape;970;p58"/>
                <p:cNvSpPr/>
                <p:nvPr/>
              </p:nvSpPr>
              <p:spPr>
                <a:xfrm>
                  <a:off x="5684050" y="1078300"/>
                  <a:ext cx="84150" cy="38275"/>
                </a:xfrm>
                <a:custGeom>
                  <a:avLst/>
                  <a:gdLst/>
                  <a:ahLst/>
                  <a:cxnLst/>
                  <a:rect l="l" t="t" r="r" b="b"/>
                  <a:pathLst>
                    <a:path w="3366" h="1531" extrusionOk="0">
                      <a:moveTo>
                        <a:pt x="3213" y="1"/>
                      </a:moveTo>
                      <a:lnTo>
                        <a:pt x="0" y="1021"/>
                      </a:lnTo>
                      <a:lnTo>
                        <a:pt x="153" y="1530"/>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1" name="Google Shape;971;p58"/>
                <p:cNvSpPr/>
                <p:nvPr/>
              </p:nvSpPr>
              <p:spPr>
                <a:xfrm>
                  <a:off x="5715900" y="1175200"/>
                  <a:ext cx="84175" cy="38275"/>
                </a:xfrm>
                <a:custGeom>
                  <a:avLst/>
                  <a:gdLst/>
                  <a:ahLst/>
                  <a:cxnLst/>
                  <a:rect l="l" t="t" r="r" b="b"/>
                  <a:pathLst>
                    <a:path w="3367" h="1531" extrusionOk="0">
                      <a:moveTo>
                        <a:pt x="3163" y="0"/>
                      </a:moveTo>
                      <a:lnTo>
                        <a:pt x="1" y="1020"/>
                      </a:lnTo>
                      <a:lnTo>
                        <a:pt x="154" y="1530"/>
                      </a:lnTo>
                      <a:lnTo>
                        <a:pt x="3367" y="510"/>
                      </a:lnTo>
                      <a:lnTo>
                        <a:pt x="316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2" name="Google Shape;972;p58"/>
                <p:cNvSpPr/>
                <p:nvPr/>
              </p:nvSpPr>
              <p:spPr>
                <a:xfrm>
                  <a:off x="5731200" y="1223650"/>
                  <a:ext cx="84175" cy="38275"/>
                </a:xfrm>
                <a:custGeom>
                  <a:avLst/>
                  <a:gdLst/>
                  <a:ahLst/>
                  <a:cxnLst/>
                  <a:rect l="l" t="t" r="r" b="b"/>
                  <a:pathLst>
                    <a:path w="3367" h="1531" extrusionOk="0">
                      <a:moveTo>
                        <a:pt x="3214" y="0"/>
                      </a:moveTo>
                      <a:lnTo>
                        <a:pt x="1" y="1020"/>
                      </a:lnTo>
                      <a:lnTo>
                        <a:pt x="154" y="1530"/>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3" name="Google Shape;973;p58"/>
                <p:cNvSpPr/>
                <p:nvPr/>
              </p:nvSpPr>
              <p:spPr>
                <a:xfrm>
                  <a:off x="5746500" y="1261900"/>
                  <a:ext cx="121150" cy="49750"/>
                </a:xfrm>
                <a:custGeom>
                  <a:avLst/>
                  <a:gdLst/>
                  <a:ahLst/>
                  <a:cxnLst/>
                  <a:rect l="l" t="t" r="r" b="b"/>
                  <a:pathLst>
                    <a:path w="4846" h="1990" extrusionOk="0">
                      <a:moveTo>
                        <a:pt x="4642" y="0"/>
                      </a:moveTo>
                      <a:lnTo>
                        <a:pt x="1" y="1479"/>
                      </a:lnTo>
                      <a:lnTo>
                        <a:pt x="154" y="1989"/>
                      </a:lnTo>
                      <a:lnTo>
                        <a:pt x="4846" y="510"/>
                      </a:lnTo>
                      <a:lnTo>
                        <a:pt x="464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4" name="Google Shape;974;p58"/>
                <p:cNvSpPr/>
                <p:nvPr/>
              </p:nvSpPr>
              <p:spPr>
                <a:xfrm>
                  <a:off x="5778375" y="1374100"/>
                  <a:ext cx="85450" cy="38250"/>
                </a:xfrm>
                <a:custGeom>
                  <a:avLst/>
                  <a:gdLst/>
                  <a:ahLst/>
                  <a:cxnLst/>
                  <a:rect l="l" t="t" r="r" b="b"/>
                  <a:pathLst>
                    <a:path w="3418" h="1530" extrusionOk="0">
                      <a:moveTo>
                        <a:pt x="3214" y="0"/>
                      </a:moveTo>
                      <a:lnTo>
                        <a:pt x="1" y="1020"/>
                      </a:lnTo>
                      <a:lnTo>
                        <a:pt x="205" y="1530"/>
                      </a:lnTo>
                      <a:lnTo>
                        <a:pt x="3418"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5" name="Google Shape;975;p58"/>
                <p:cNvSpPr/>
                <p:nvPr/>
              </p:nvSpPr>
              <p:spPr>
                <a:xfrm>
                  <a:off x="5763075" y="1325650"/>
                  <a:ext cx="85450" cy="39550"/>
                </a:xfrm>
                <a:custGeom>
                  <a:avLst/>
                  <a:gdLst/>
                  <a:ahLst/>
                  <a:cxnLst/>
                  <a:rect l="l" t="t" r="r" b="b"/>
                  <a:pathLst>
                    <a:path w="3418" h="1582" extrusionOk="0">
                      <a:moveTo>
                        <a:pt x="3214" y="0"/>
                      </a:moveTo>
                      <a:lnTo>
                        <a:pt x="1" y="1020"/>
                      </a:lnTo>
                      <a:lnTo>
                        <a:pt x="205" y="1581"/>
                      </a:lnTo>
                      <a:lnTo>
                        <a:pt x="3418"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6" name="Google Shape;976;p58"/>
                <p:cNvSpPr/>
                <p:nvPr/>
              </p:nvSpPr>
              <p:spPr>
                <a:xfrm>
                  <a:off x="5794950" y="1423800"/>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7" name="Google Shape;977;p58"/>
                <p:cNvSpPr/>
                <p:nvPr/>
              </p:nvSpPr>
              <p:spPr>
                <a:xfrm>
                  <a:off x="5810250" y="1472250"/>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8" name="Google Shape;978;p58"/>
                <p:cNvSpPr/>
                <p:nvPr/>
              </p:nvSpPr>
              <p:spPr>
                <a:xfrm>
                  <a:off x="5826825" y="1509225"/>
                  <a:ext cx="119875" cy="51025"/>
                </a:xfrm>
                <a:custGeom>
                  <a:avLst/>
                  <a:gdLst/>
                  <a:ahLst/>
                  <a:cxnLst/>
                  <a:rect l="l" t="t" r="r" b="b"/>
                  <a:pathLst>
                    <a:path w="4795" h="2041" extrusionOk="0">
                      <a:moveTo>
                        <a:pt x="4642" y="1"/>
                      </a:moveTo>
                      <a:lnTo>
                        <a:pt x="1" y="1480"/>
                      </a:lnTo>
                      <a:lnTo>
                        <a:pt x="154" y="2041"/>
                      </a:lnTo>
                      <a:lnTo>
                        <a:pt x="4795" y="511"/>
                      </a:lnTo>
                      <a:lnTo>
                        <a:pt x="464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9" name="Google Shape;979;p58"/>
                <p:cNvSpPr/>
                <p:nvPr/>
              </p:nvSpPr>
              <p:spPr>
                <a:xfrm>
                  <a:off x="5857425" y="1618875"/>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0" name="Google Shape;980;p58"/>
                <p:cNvSpPr/>
                <p:nvPr/>
              </p:nvSpPr>
              <p:spPr>
                <a:xfrm>
                  <a:off x="5842125" y="1571700"/>
                  <a:ext cx="84175" cy="38275"/>
                </a:xfrm>
                <a:custGeom>
                  <a:avLst/>
                  <a:gdLst/>
                  <a:ahLst/>
                  <a:cxnLst/>
                  <a:rect l="l" t="t" r="r" b="b"/>
                  <a:pathLst>
                    <a:path w="3367" h="1531" extrusionOk="0">
                      <a:moveTo>
                        <a:pt x="3214" y="1"/>
                      </a:moveTo>
                      <a:lnTo>
                        <a:pt x="1" y="1021"/>
                      </a:lnTo>
                      <a:lnTo>
                        <a:pt x="154" y="1531"/>
                      </a:lnTo>
                      <a:lnTo>
                        <a:pt x="3367" y="511"/>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1" name="Google Shape;981;p58"/>
                <p:cNvSpPr/>
                <p:nvPr/>
              </p:nvSpPr>
              <p:spPr>
                <a:xfrm>
                  <a:off x="5874000" y="1668600"/>
                  <a:ext cx="84175" cy="39550"/>
                </a:xfrm>
                <a:custGeom>
                  <a:avLst/>
                  <a:gdLst/>
                  <a:ahLst/>
                  <a:cxnLst/>
                  <a:rect l="l" t="t" r="r" b="b"/>
                  <a:pathLst>
                    <a:path w="3367" h="1582" extrusionOk="0">
                      <a:moveTo>
                        <a:pt x="3163" y="1"/>
                      </a:moveTo>
                      <a:lnTo>
                        <a:pt x="1" y="1021"/>
                      </a:lnTo>
                      <a:lnTo>
                        <a:pt x="154" y="1581"/>
                      </a:lnTo>
                      <a:lnTo>
                        <a:pt x="3367" y="511"/>
                      </a:lnTo>
                      <a:lnTo>
                        <a:pt x="31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2" name="Google Shape;982;p58"/>
                <p:cNvSpPr/>
                <p:nvPr/>
              </p:nvSpPr>
              <p:spPr>
                <a:xfrm>
                  <a:off x="5889300" y="1717050"/>
                  <a:ext cx="84175" cy="38275"/>
                </a:xfrm>
                <a:custGeom>
                  <a:avLst/>
                  <a:gdLst/>
                  <a:ahLst/>
                  <a:cxnLst/>
                  <a:rect l="l" t="t" r="r" b="b"/>
                  <a:pathLst>
                    <a:path w="3367" h="1531" extrusionOk="0">
                      <a:moveTo>
                        <a:pt x="3213" y="0"/>
                      </a:moveTo>
                      <a:lnTo>
                        <a:pt x="1" y="1020"/>
                      </a:lnTo>
                      <a:lnTo>
                        <a:pt x="15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3" name="Google Shape;983;p58"/>
                <p:cNvSpPr/>
                <p:nvPr/>
              </p:nvSpPr>
              <p:spPr>
                <a:xfrm>
                  <a:off x="5904600" y="1755300"/>
                  <a:ext cx="121150" cy="49750"/>
                </a:xfrm>
                <a:custGeom>
                  <a:avLst/>
                  <a:gdLst/>
                  <a:ahLst/>
                  <a:cxnLst/>
                  <a:rect l="l" t="t" r="r" b="b"/>
                  <a:pathLst>
                    <a:path w="4846" h="1990" extrusionOk="0">
                      <a:moveTo>
                        <a:pt x="4641" y="0"/>
                      </a:moveTo>
                      <a:lnTo>
                        <a:pt x="1" y="1479"/>
                      </a:lnTo>
                      <a:lnTo>
                        <a:pt x="205" y="1989"/>
                      </a:lnTo>
                      <a:lnTo>
                        <a:pt x="4845" y="510"/>
                      </a:lnTo>
                      <a:lnTo>
                        <a:pt x="464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4" name="Google Shape;984;p58"/>
                <p:cNvSpPr/>
                <p:nvPr/>
              </p:nvSpPr>
              <p:spPr>
                <a:xfrm>
                  <a:off x="5937750" y="1867500"/>
                  <a:ext cx="84175" cy="38275"/>
                </a:xfrm>
                <a:custGeom>
                  <a:avLst/>
                  <a:gdLst/>
                  <a:ahLst/>
                  <a:cxnLst/>
                  <a:rect l="l" t="t" r="r" b="b"/>
                  <a:pathLst>
                    <a:path w="3367" h="1531" extrusionOk="0">
                      <a:moveTo>
                        <a:pt x="3213" y="0"/>
                      </a:moveTo>
                      <a:lnTo>
                        <a:pt x="1" y="1020"/>
                      </a:lnTo>
                      <a:lnTo>
                        <a:pt x="15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5" name="Google Shape;985;p58"/>
                <p:cNvSpPr/>
                <p:nvPr/>
              </p:nvSpPr>
              <p:spPr>
                <a:xfrm>
                  <a:off x="5922450" y="1819050"/>
                  <a:ext cx="84175" cy="39550"/>
                </a:xfrm>
                <a:custGeom>
                  <a:avLst/>
                  <a:gdLst/>
                  <a:ahLst/>
                  <a:cxnLst/>
                  <a:rect l="l" t="t" r="r" b="b"/>
                  <a:pathLst>
                    <a:path w="3367" h="1582" extrusionOk="0">
                      <a:moveTo>
                        <a:pt x="3162" y="0"/>
                      </a:moveTo>
                      <a:lnTo>
                        <a:pt x="1" y="1071"/>
                      </a:lnTo>
                      <a:lnTo>
                        <a:pt x="154" y="1581"/>
                      </a:lnTo>
                      <a:lnTo>
                        <a:pt x="3366" y="561"/>
                      </a:lnTo>
                      <a:lnTo>
                        <a:pt x="31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6" name="Google Shape;986;p58"/>
                <p:cNvSpPr/>
                <p:nvPr/>
              </p:nvSpPr>
              <p:spPr>
                <a:xfrm>
                  <a:off x="5953050" y="1917225"/>
                  <a:ext cx="84175" cy="38275"/>
                </a:xfrm>
                <a:custGeom>
                  <a:avLst/>
                  <a:gdLst/>
                  <a:ahLst/>
                  <a:cxnLst/>
                  <a:rect l="l" t="t" r="r" b="b"/>
                  <a:pathLst>
                    <a:path w="3367" h="1531" extrusionOk="0">
                      <a:moveTo>
                        <a:pt x="3213" y="0"/>
                      </a:moveTo>
                      <a:lnTo>
                        <a:pt x="1" y="1020"/>
                      </a:lnTo>
                      <a:lnTo>
                        <a:pt x="15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7" name="Google Shape;987;p58"/>
                <p:cNvSpPr/>
                <p:nvPr/>
              </p:nvSpPr>
              <p:spPr>
                <a:xfrm>
                  <a:off x="5968350" y="1965675"/>
                  <a:ext cx="84175" cy="38250"/>
                </a:xfrm>
                <a:custGeom>
                  <a:avLst/>
                  <a:gdLst/>
                  <a:ahLst/>
                  <a:cxnLst/>
                  <a:rect l="l" t="t" r="r" b="b"/>
                  <a:pathLst>
                    <a:path w="3367" h="1530" extrusionOk="0">
                      <a:moveTo>
                        <a:pt x="3213" y="0"/>
                      </a:moveTo>
                      <a:lnTo>
                        <a:pt x="0" y="1020"/>
                      </a:lnTo>
                      <a:lnTo>
                        <a:pt x="20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8" name="Google Shape;988;p58"/>
                <p:cNvSpPr/>
                <p:nvPr/>
              </p:nvSpPr>
              <p:spPr>
                <a:xfrm>
                  <a:off x="5984925" y="2003900"/>
                  <a:ext cx="119875" cy="49750"/>
                </a:xfrm>
                <a:custGeom>
                  <a:avLst/>
                  <a:gdLst/>
                  <a:ahLst/>
                  <a:cxnLst/>
                  <a:rect l="l" t="t" r="r" b="b"/>
                  <a:pathLst>
                    <a:path w="4795" h="1990" extrusionOk="0">
                      <a:moveTo>
                        <a:pt x="4641" y="1"/>
                      </a:moveTo>
                      <a:lnTo>
                        <a:pt x="0" y="1480"/>
                      </a:lnTo>
                      <a:lnTo>
                        <a:pt x="153" y="1990"/>
                      </a:lnTo>
                      <a:lnTo>
                        <a:pt x="4794" y="511"/>
                      </a:lnTo>
                      <a:lnTo>
                        <a:pt x="46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9" name="Google Shape;989;p58"/>
                <p:cNvSpPr/>
                <p:nvPr/>
              </p:nvSpPr>
              <p:spPr>
                <a:xfrm>
                  <a:off x="6015525" y="2111000"/>
                  <a:ext cx="84175" cy="38275"/>
                </a:xfrm>
                <a:custGeom>
                  <a:avLst/>
                  <a:gdLst/>
                  <a:ahLst/>
                  <a:cxnLst/>
                  <a:rect l="l" t="t" r="r" b="b"/>
                  <a:pathLst>
                    <a:path w="3367" h="1531" extrusionOk="0">
                      <a:moveTo>
                        <a:pt x="3213" y="1"/>
                      </a:moveTo>
                      <a:lnTo>
                        <a:pt x="0" y="1021"/>
                      </a:lnTo>
                      <a:lnTo>
                        <a:pt x="153"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0" name="Google Shape;990;p58"/>
                <p:cNvSpPr/>
                <p:nvPr/>
              </p:nvSpPr>
              <p:spPr>
                <a:xfrm>
                  <a:off x="6000225" y="2063825"/>
                  <a:ext cx="84175" cy="38275"/>
                </a:xfrm>
                <a:custGeom>
                  <a:avLst/>
                  <a:gdLst/>
                  <a:ahLst/>
                  <a:cxnLst/>
                  <a:rect l="l" t="t" r="r" b="b"/>
                  <a:pathLst>
                    <a:path w="3367" h="1531" extrusionOk="0">
                      <a:moveTo>
                        <a:pt x="3213" y="1"/>
                      </a:moveTo>
                      <a:lnTo>
                        <a:pt x="0" y="1021"/>
                      </a:lnTo>
                      <a:lnTo>
                        <a:pt x="153"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1" name="Google Shape;991;p58"/>
                <p:cNvSpPr/>
                <p:nvPr/>
              </p:nvSpPr>
              <p:spPr>
                <a:xfrm>
                  <a:off x="6030825" y="2160725"/>
                  <a:ext cx="84175" cy="38275"/>
                </a:xfrm>
                <a:custGeom>
                  <a:avLst/>
                  <a:gdLst/>
                  <a:ahLst/>
                  <a:cxnLst/>
                  <a:rect l="l" t="t" r="r" b="b"/>
                  <a:pathLst>
                    <a:path w="3367" h="1531" extrusionOk="0">
                      <a:moveTo>
                        <a:pt x="3213" y="1"/>
                      </a:moveTo>
                      <a:lnTo>
                        <a:pt x="0" y="1021"/>
                      </a:lnTo>
                      <a:lnTo>
                        <a:pt x="204"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2" name="Google Shape;992;p58"/>
                <p:cNvSpPr/>
                <p:nvPr/>
              </p:nvSpPr>
              <p:spPr>
                <a:xfrm>
                  <a:off x="6047400" y="2209175"/>
                  <a:ext cx="84175" cy="38275"/>
                </a:xfrm>
                <a:custGeom>
                  <a:avLst/>
                  <a:gdLst/>
                  <a:ahLst/>
                  <a:cxnLst/>
                  <a:rect l="l" t="t" r="r" b="b"/>
                  <a:pathLst>
                    <a:path w="3367" h="1531" extrusionOk="0">
                      <a:moveTo>
                        <a:pt x="3213" y="1"/>
                      </a:moveTo>
                      <a:lnTo>
                        <a:pt x="0" y="1021"/>
                      </a:lnTo>
                      <a:lnTo>
                        <a:pt x="153" y="1531"/>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3" name="Google Shape;993;p58"/>
                <p:cNvSpPr/>
                <p:nvPr/>
              </p:nvSpPr>
              <p:spPr>
                <a:xfrm>
                  <a:off x="6062700" y="2247425"/>
                  <a:ext cx="119875" cy="49750"/>
                </a:xfrm>
                <a:custGeom>
                  <a:avLst/>
                  <a:gdLst/>
                  <a:ahLst/>
                  <a:cxnLst/>
                  <a:rect l="l" t="t" r="r" b="b"/>
                  <a:pathLst>
                    <a:path w="4795" h="1990" extrusionOk="0">
                      <a:moveTo>
                        <a:pt x="4641" y="1"/>
                      </a:moveTo>
                      <a:lnTo>
                        <a:pt x="0" y="1479"/>
                      </a:lnTo>
                      <a:lnTo>
                        <a:pt x="153" y="1989"/>
                      </a:lnTo>
                      <a:lnTo>
                        <a:pt x="4794" y="511"/>
                      </a:lnTo>
                      <a:lnTo>
                        <a:pt x="46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4" name="Google Shape;994;p58"/>
                <p:cNvSpPr/>
                <p:nvPr/>
              </p:nvSpPr>
              <p:spPr>
                <a:xfrm>
                  <a:off x="6094575" y="2359625"/>
                  <a:ext cx="84175" cy="38275"/>
                </a:xfrm>
                <a:custGeom>
                  <a:avLst/>
                  <a:gdLst/>
                  <a:ahLst/>
                  <a:cxnLst/>
                  <a:rect l="l" t="t" r="r" b="b"/>
                  <a:pathLst>
                    <a:path w="3367" h="1531" extrusionOk="0">
                      <a:moveTo>
                        <a:pt x="3213" y="0"/>
                      </a:moveTo>
                      <a:lnTo>
                        <a:pt x="0" y="1020"/>
                      </a:lnTo>
                      <a:lnTo>
                        <a:pt x="20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5" name="Google Shape;995;p58"/>
                <p:cNvSpPr/>
                <p:nvPr/>
              </p:nvSpPr>
              <p:spPr>
                <a:xfrm>
                  <a:off x="6079275" y="2311175"/>
                  <a:ext cx="84175" cy="38275"/>
                </a:xfrm>
                <a:custGeom>
                  <a:avLst/>
                  <a:gdLst/>
                  <a:ahLst/>
                  <a:cxnLst/>
                  <a:rect l="l" t="t" r="r" b="b"/>
                  <a:pathLst>
                    <a:path w="3367" h="1531" extrusionOk="0">
                      <a:moveTo>
                        <a:pt x="3213" y="0"/>
                      </a:moveTo>
                      <a:lnTo>
                        <a:pt x="0" y="1020"/>
                      </a:lnTo>
                      <a:lnTo>
                        <a:pt x="204"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6" name="Google Shape;996;p58"/>
                <p:cNvSpPr/>
                <p:nvPr/>
              </p:nvSpPr>
              <p:spPr>
                <a:xfrm>
                  <a:off x="6111150" y="2409350"/>
                  <a:ext cx="84175" cy="38275"/>
                </a:xfrm>
                <a:custGeom>
                  <a:avLst/>
                  <a:gdLst/>
                  <a:ahLst/>
                  <a:cxnLst/>
                  <a:rect l="l" t="t" r="r" b="b"/>
                  <a:pathLst>
                    <a:path w="3367" h="1531" extrusionOk="0">
                      <a:moveTo>
                        <a:pt x="3213" y="0"/>
                      </a:moveTo>
                      <a:lnTo>
                        <a:pt x="0" y="1020"/>
                      </a:lnTo>
                      <a:lnTo>
                        <a:pt x="153"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7" name="Google Shape;997;p58"/>
                <p:cNvSpPr/>
                <p:nvPr/>
              </p:nvSpPr>
              <p:spPr>
                <a:xfrm>
                  <a:off x="6125282" y="2452593"/>
                  <a:ext cx="84175" cy="39550"/>
                </a:xfrm>
                <a:custGeom>
                  <a:avLst/>
                  <a:gdLst/>
                  <a:ahLst/>
                  <a:cxnLst/>
                  <a:rect l="l" t="t" r="r" b="b"/>
                  <a:pathLst>
                    <a:path w="3367" h="1582" extrusionOk="0">
                      <a:moveTo>
                        <a:pt x="3162" y="0"/>
                      </a:moveTo>
                      <a:lnTo>
                        <a:pt x="0" y="1071"/>
                      </a:lnTo>
                      <a:lnTo>
                        <a:pt x="153" y="1581"/>
                      </a:lnTo>
                      <a:lnTo>
                        <a:pt x="3366" y="561"/>
                      </a:lnTo>
                      <a:lnTo>
                        <a:pt x="316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8" name="Google Shape;998;p58"/>
                <p:cNvSpPr/>
                <p:nvPr/>
              </p:nvSpPr>
              <p:spPr>
                <a:xfrm>
                  <a:off x="6141750" y="2494775"/>
                  <a:ext cx="121125" cy="51025"/>
                </a:xfrm>
                <a:custGeom>
                  <a:avLst/>
                  <a:gdLst/>
                  <a:ahLst/>
                  <a:cxnLst/>
                  <a:rect l="l" t="t" r="r" b="b"/>
                  <a:pathLst>
                    <a:path w="4845" h="2041" extrusionOk="0">
                      <a:moveTo>
                        <a:pt x="4692" y="0"/>
                      </a:moveTo>
                      <a:lnTo>
                        <a:pt x="0" y="1530"/>
                      </a:lnTo>
                      <a:lnTo>
                        <a:pt x="204" y="2040"/>
                      </a:lnTo>
                      <a:lnTo>
                        <a:pt x="4845" y="510"/>
                      </a:lnTo>
                      <a:lnTo>
                        <a:pt x="4692"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9" name="Google Shape;999;p58"/>
                <p:cNvSpPr/>
                <p:nvPr/>
              </p:nvSpPr>
              <p:spPr>
                <a:xfrm>
                  <a:off x="6173625" y="2604400"/>
                  <a:ext cx="84150" cy="39550"/>
                </a:xfrm>
                <a:custGeom>
                  <a:avLst/>
                  <a:gdLst/>
                  <a:ahLst/>
                  <a:cxnLst/>
                  <a:rect l="l" t="t" r="r" b="b"/>
                  <a:pathLst>
                    <a:path w="3366" h="1582" extrusionOk="0">
                      <a:moveTo>
                        <a:pt x="3213" y="1"/>
                      </a:moveTo>
                      <a:lnTo>
                        <a:pt x="0" y="1072"/>
                      </a:lnTo>
                      <a:lnTo>
                        <a:pt x="153" y="1582"/>
                      </a:lnTo>
                      <a:lnTo>
                        <a:pt x="3366" y="511"/>
                      </a:lnTo>
                      <a:lnTo>
                        <a:pt x="321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0" name="Google Shape;1000;p58"/>
                <p:cNvSpPr/>
                <p:nvPr/>
              </p:nvSpPr>
              <p:spPr>
                <a:xfrm>
                  <a:off x="6158325" y="2557250"/>
                  <a:ext cx="84150" cy="38250"/>
                </a:xfrm>
                <a:custGeom>
                  <a:avLst/>
                  <a:gdLst/>
                  <a:ahLst/>
                  <a:cxnLst/>
                  <a:rect l="l" t="t" r="r" b="b"/>
                  <a:pathLst>
                    <a:path w="3366" h="1530" extrusionOk="0">
                      <a:moveTo>
                        <a:pt x="3213" y="0"/>
                      </a:moveTo>
                      <a:lnTo>
                        <a:pt x="0" y="1020"/>
                      </a:lnTo>
                      <a:lnTo>
                        <a:pt x="153" y="1530"/>
                      </a:lnTo>
                      <a:lnTo>
                        <a:pt x="3366" y="510"/>
                      </a:lnTo>
                      <a:lnTo>
                        <a:pt x="321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1" name="Google Shape;1001;p58"/>
                <p:cNvSpPr/>
                <p:nvPr/>
              </p:nvSpPr>
              <p:spPr>
                <a:xfrm>
                  <a:off x="6190200" y="2654125"/>
                  <a:ext cx="84150" cy="39550"/>
                </a:xfrm>
                <a:custGeom>
                  <a:avLst/>
                  <a:gdLst/>
                  <a:ahLst/>
                  <a:cxnLst/>
                  <a:rect l="l" t="t" r="r" b="b"/>
                  <a:pathLst>
                    <a:path w="3366" h="1582" extrusionOk="0">
                      <a:moveTo>
                        <a:pt x="3162" y="1"/>
                      </a:moveTo>
                      <a:lnTo>
                        <a:pt x="0" y="1072"/>
                      </a:lnTo>
                      <a:lnTo>
                        <a:pt x="153" y="1582"/>
                      </a:lnTo>
                      <a:lnTo>
                        <a:pt x="3366" y="562"/>
                      </a:lnTo>
                      <a:lnTo>
                        <a:pt x="31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2" name="Google Shape;1002;p58"/>
                <p:cNvSpPr/>
                <p:nvPr/>
              </p:nvSpPr>
              <p:spPr>
                <a:xfrm>
                  <a:off x="6205500" y="2703850"/>
                  <a:ext cx="84150" cy="38275"/>
                </a:xfrm>
                <a:custGeom>
                  <a:avLst/>
                  <a:gdLst/>
                  <a:ahLst/>
                  <a:cxnLst/>
                  <a:rect l="l" t="t" r="r" b="b"/>
                  <a:pathLst>
                    <a:path w="3366" h="1531" extrusionOk="0">
                      <a:moveTo>
                        <a:pt x="3162" y="1"/>
                      </a:moveTo>
                      <a:lnTo>
                        <a:pt x="0" y="1021"/>
                      </a:lnTo>
                      <a:lnTo>
                        <a:pt x="153" y="1531"/>
                      </a:lnTo>
                      <a:lnTo>
                        <a:pt x="3366" y="511"/>
                      </a:lnTo>
                      <a:lnTo>
                        <a:pt x="316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3" name="Google Shape;1003;p58"/>
                <p:cNvSpPr/>
                <p:nvPr/>
              </p:nvSpPr>
              <p:spPr>
                <a:xfrm>
                  <a:off x="6220800" y="2740825"/>
                  <a:ext cx="119850" cy="51025"/>
                </a:xfrm>
                <a:custGeom>
                  <a:avLst/>
                  <a:gdLst/>
                  <a:ahLst/>
                  <a:cxnLst/>
                  <a:rect l="l" t="t" r="r" b="b"/>
                  <a:pathLst>
                    <a:path w="4794" h="2041" extrusionOk="0">
                      <a:moveTo>
                        <a:pt x="4641" y="1"/>
                      </a:moveTo>
                      <a:lnTo>
                        <a:pt x="0" y="1480"/>
                      </a:lnTo>
                      <a:lnTo>
                        <a:pt x="153" y="2041"/>
                      </a:lnTo>
                      <a:lnTo>
                        <a:pt x="4794" y="511"/>
                      </a:lnTo>
                      <a:lnTo>
                        <a:pt x="464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4" name="Google Shape;1004;p58"/>
                <p:cNvSpPr/>
                <p:nvPr/>
              </p:nvSpPr>
              <p:spPr>
                <a:xfrm>
                  <a:off x="6252650" y="2853025"/>
                  <a:ext cx="84175" cy="38275"/>
                </a:xfrm>
                <a:custGeom>
                  <a:avLst/>
                  <a:gdLst/>
                  <a:ahLst/>
                  <a:cxnLst/>
                  <a:rect l="l" t="t" r="r" b="b"/>
                  <a:pathLst>
                    <a:path w="3367" h="1531" extrusionOk="0">
                      <a:moveTo>
                        <a:pt x="3214" y="1"/>
                      </a:moveTo>
                      <a:lnTo>
                        <a:pt x="1" y="1020"/>
                      </a:lnTo>
                      <a:lnTo>
                        <a:pt x="205" y="1530"/>
                      </a:lnTo>
                      <a:lnTo>
                        <a:pt x="3367" y="510"/>
                      </a:lnTo>
                      <a:lnTo>
                        <a:pt x="3214"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5" name="Google Shape;1005;p58"/>
                <p:cNvSpPr/>
                <p:nvPr/>
              </p:nvSpPr>
              <p:spPr>
                <a:xfrm>
                  <a:off x="6238625" y="2805850"/>
                  <a:ext cx="84175" cy="38275"/>
                </a:xfrm>
                <a:custGeom>
                  <a:avLst/>
                  <a:gdLst/>
                  <a:ahLst/>
                  <a:cxnLst/>
                  <a:rect l="l" t="t" r="r" b="b"/>
                  <a:pathLst>
                    <a:path w="3367" h="1531" extrusionOk="0">
                      <a:moveTo>
                        <a:pt x="3163" y="1"/>
                      </a:moveTo>
                      <a:lnTo>
                        <a:pt x="1" y="1021"/>
                      </a:lnTo>
                      <a:lnTo>
                        <a:pt x="154" y="1531"/>
                      </a:lnTo>
                      <a:lnTo>
                        <a:pt x="3367" y="511"/>
                      </a:lnTo>
                      <a:lnTo>
                        <a:pt x="316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6" name="Google Shape;1006;p58"/>
                <p:cNvSpPr/>
                <p:nvPr/>
              </p:nvSpPr>
              <p:spPr>
                <a:xfrm>
                  <a:off x="6269225" y="2902750"/>
                  <a:ext cx="84175" cy="38275"/>
                </a:xfrm>
                <a:custGeom>
                  <a:avLst/>
                  <a:gdLst/>
                  <a:ahLst/>
                  <a:cxnLst/>
                  <a:rect l="l" t="t" r="r" b="b"/>
                  <a:pathLst>
                    <a:path w="3367" h="1531" extrusionOk="0">
                      <a:moveTo>
                        <a:pt x="3214" y="0"/>
                      </a:moveTo>
                      <a:lnTo>
                        <a:pt x="1" y="1020"/>
                      </a:lnTo>
                      <a:lnTo>
                        <a:pt x="154" y="1530"/>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7" name="Google Shape;1007;p58"/>
                <p:cNvSpPr/>
                <p:nvPr/>
              </p:nvSpPr>
              <p:spPr>
                <a:xfrm>
                  <a:off x="6284525" y="2951200"/>
                  <a:ext cx="84175" cy="39550"/>
                </a:xfrm>
                <a:custGeom>
                  <a:avLst/>
                  <a:gdLst/>
                  <a:ahLst/>
                  <a:cxnLst/>
                  <a:rect l="l" t="t" r="r" b="b"/>
                  <a:pathLst>
                    <a:path w="3367" h="1582" extrusionOk="0">
                      <a:moveTo>
                        <a:pt x="3214" y="0"/>
                      </a:moveTo>
                      <a:lnTo>
                        <a:pt x="1" y="1020"/>
                      </a:lnTo>
                      <a:lnTo>
                        <a:pt x="154" y="1581"/>
                      </a:lnTo>
                      <a:lnTo>
                        <a:pt x="3367" y="510"/>
                      </a:lnTo>
                      <a:lnTo>
                        <a:pt x="3214"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8" name="Google Shape;1008;p58"/>
                <p:cNvSpPr/>
                <p:nvPr/>
              </p:nvSpPr>
              <p:spPr>
                <a:xfrm>
                  <a:off x="6299825" y="2989450"/>
                  <a:ext cx="121150" cy="49750"/>
                </a:xfrm>
                <a:custGeom>
                  <a:avLst/>
                  <a:gdLst/>
                  <a:ahLst/>
                  <a:cxnLst/>
                  <a:rect l="l" t="t" r="r" b="b"/>
                  <a:pathLst>
                    <a:path w="4846" h="1990" extrusionOk="0">
                      <a:moveTo>
                        <a:pt x="4693" y="0"/>
                      </a:moveTo>
                      <a:lnTo>
                        <a:pt x="1" y="1479"/>
                      </a:lnTo>
                      <a:lnTo>
                        <a:pt x="205" y="1989"/>
                      </a:lnTo>
                      <a:lnTo>
                        <a:pt x="4846" y="510"/>
                      </a:lnTo>
                      <a:lnTo>
                        <a:pt x="4693"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9" name="Google Shape;1009;p58"/>
                <p:cNvSpPr/>
                <p:nvPr/>
              </p:nvSpPr>
              <p:spPr>
                <a:xfrm>
                  <a:off x="5900775" y="1029850"/>
                  <a:ext cx="702525" cy="2155950"/>
                </a:xfrm>
                <a:custGeom>
                  <a:avLst/>
                  <a:gdLst/>
                  <a:ahLst/>
                  <a:cxnLst/>
                  <a:rect l="l" t="t" r="r" b="b"/>
                  <a:pathLst>
                    <a:path w="28101" h="86238" extrusionOk="0">
                      <a:moveTo>
                        <a:pt x="511" y="1"/>
                      </a:moveTo>
                      <a:lnTo>
                        <a:pt x="1" y="154"/>
                      </a:lnTo>
                      <a:lnTo>
                        <a:pt x="27590" y="86238"/>
                      </a:lnTo>
                      <a:lnTo>
                        <a:pt x="28100" y="86085"/>
                      </a:lnTo>
                      <a:lnTo>
                        <a:pt x="511"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0" name="Google Shape;1010;p58"/>
              <p:cNvGrpSpPr/>
              <p:nvPr/>
            </p:nvGrpSpPr>
            <p:grpSpPr>
              <a:xfrm>
                <a:off x="2044256" y="1294675"/>
                <a:ext cx="167806" cy="1407612"/>
                <a:chOff x="6420950" y="655025"/>
                <a:chExt cx="219325" cy="1839775"/>
              </a:xfrm>
            </p:grpSpPr>
            <p:sp>
              <p:nvSpPr>
                <p:cNvPr id="1011" name="Google Shape;1011;p58"/>
                <p:cNvSpPr/>
                <p:nvPr/>
              </p:nvSpPr>
              <p:spPr>
                <a:xfrm>
                  <a:off x="6420950" y="934225"/>
                  <a:ext cx="219325" cy="1560575"/>
                </a:xfrm>
                <a:custGeom>
                  <a:avLst/>
                  <a:gdLst/>
                  <a:ahLst/>
                  <a:cxnLst/>
                  <a:rect l="l" t="t" r="r" b="b"/>
                  <a:pathLst>
                    <a:path w="8773" h="62423" extrusionOk="0">
                      <a:moveTo>
                        <a:pt x="1" y="1"/>
                      </a:moveTo>
                      <a:lnTo>
                        <a:pt x="1" y="62422"/>
                      </a:lnTo>
                      <a:lnTo>
                        <a:pt x="8772" y="62422"/>
                      </a:lnTo>
                      <a:lnTo>
                        <a:pt x="877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2" name="Google Shape;1012;p58"/>
                <p:cNvSpPr/>
                <p:nvPr/>
              </p:nvSpPr>
              <p:spPr>
                <a:xfrm>
                  <a:off x="6420950" y="655025"/>
                  <a:ext cx="219325" cy="279225"/>
                </a:xfrm>
                <a:custGeom>
                  <a:avLst/>
                  <a:gdLst/>
                  <a:ahLst/>
                  <a:cxnLst/>
                  <a:rect l="l" t="t" r="r" b="b"/>
                  <a:pathLst>
                    <a:path w="8773" h="11169" extrusionOk="0">
                      <a:moveTo>
                        <a:pt x="4386" y="0"/>
                      </a:moveTo>
                      <a:lnTo>
                        <a:pt x="1" y="11169"/>
                      </a:lnTo>
                      <a:lnTo>
                        <a:pt x="8772" y="11169"/>
                      </a:lnTo>
                      <a:lnTo>
                        <a:pt x="4386" y="0"/>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3" name="Google Shape;1013;p58"/>
                <p:cNvSpPr/>
                <p:nvPr/>
              </p:nvSpPr>
              <p:spPr>
                <a:xfrm>
                  <a:off x="6503825" y="655025"/>
                  <a:ext cx="52300" cy="75375"/>
                </a:xfrm>
                <a:custGeom>
                  <a:avLst/>
                  <a:gdLst/>
                  <a:ahLst/>
                  <a:cxnLst/>
                  <a:rect l="l" t="t" r="r" b="b"/>
                  <a:pathLst>
                    <a:path w="2092" h="3015" extrusionOk="0">
                      <a:moveTo>
                        <a:pt x="1071" y="0"/>
                      </a:moveTo>
                      <a:lnTo>
                        <a:pt x="1" y="2652"/>
                      </a:lnTo>
                      <a:cubicBezTo>
                        <a:pt x="442" y="2924"/>
                        <a:pt x="822" y="3015"/>
                        <a:pt x="1132" y="3015"/>
                      </a:cubicBezTo>
                      <a:cubicBezTo>
                        <a:pt x="1751" y="3015"/>
                        <a:pt x="2091" y="2652"/>
                        <a:pt x="2091" y="2652"/>
                      </a:cubicBezTo>
                      <a:lnTo>
                        <a:pt x="1071"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4" name="Google Shape;1014;p58"/>
                <p:cNvSpPr/>
                <p:nvPr/>
              </p:nvSpPr>
              <p:spPr>
                <a:xfrm>
                  <a:off x="6503825" y="934225"/>
                  <a:ext cx="52300" cy="1560575"/>
                </a:xfrm>
                <a:custGeom>
                  <a:avLst/>
                  <a:gdLst/>
                  <a:ahLst/>
                  <a:cxnLst/>
                  <a:rect l="l" t="t" r="r" b="b"/>
                  <a:pathLst>
                    <a:path w="2092" h="62423" extrusionOk="0">
                      <a:moveTo>
                        <a:pt x="1" y="1"/>
                      </a:moveTo>
                      <a:lnTo>
                        <a:pt x="1" y="62422"/>
                      </a:lnTo>
                      <a:lnTo>
                        <a:pt x="2091" y="62422"/>
                      </a:lnTo>
                      <a:lnTo>
                        <a:pt x="209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15" name="Google Shape;1015;p58"/>
              <p:cNvGrpSpPr/>
              <p:nvPr/>
            </p:nvGrpSpPr>
            <p:grpSpPr>
              <a:xfrm>
                <a:off x="2061293" y="1603329"/>
                <a:ext cx="690637" cy="1303252"/>
                <a:chOff x="6188925" y="1419975"/>
                <a:chExt cx="902675" cy="1703375"/>
              </a:xfrm>
            </p:grpSpPr>
            <p:sp>
              <p:nvSpPr>
                <p:cNvPr id="1016" name="Google Shape;1016;p58"/>
                <p:cNvSpPr/>
                <p:nvPr/>
              </p:nvSpPr>
              <p:spPr>
                <a:xfrm>
                  <a:off x="6188925" y="1623975"/>
                  <a:ext cx="878450" cy="1499375"/>
                </a:xfrm>
                <a:custGeom>
                  <a:avLst/>
                  <a:gdLst/>
                  <a:ahLst/>
                  <a:cxnLst/>
                  <a:rect l="l" t="t" r="r" b="b"/>
                  <a:pathLst>
                    <a:path w="35138" h="59975" extrusionOk="0">
                      <a:moveTo>
                        <a:pt x="27233" y="1"/>
                      </a:moveTo>
                      <a:lnTo>
                        <a:pt x="0" y="56149"/>
                      </a:lnTo>
                      <a:lnTo>
                        <a:pt x="7905" y="59974"/>
                      </a:lnTo>
                      <a:lnTo>
                        <a:pt x="35137" y="3825"/>
                      </a:lnTo>
                      <a:lnTo>
                        <a:pt x="27233"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7" name="Google Shape;1017;p58"/>
                <p:cNvSpPr/>
                <p:nvPr/>
              </p:nvSpPr>
              <p:spPr>
                <a:xfrm>
                  <a:off x="6869725" y="1419975"/>
                  <a:ext cx="221875" cy="299650"/>
                </a:xfrm>
                <a:custGeom>
                  <a:avLst/>
                  <a:gdLst/>
                  <a:ahLst/>
                  <a:cxnLst/>
                  <a:rect l="l" t="t" r="r" b="b"/>
                  <a:pathLst>
                    <a:path w="8875" h="11986" extrusionOk="0">
                      <a:moveTo>
                        <a:pt x="8874" y="1"/>
                      </a:moveTo>
                      <a:lnTo>
                        <a:pt x="1" y="8161"/>
                      </a:lnTo>
                      <a:lnTo>
                        <a:pt x="7905" y="11985"/>
                      </a:lnTo>
                      <a:lnTo>
                        <a:pt x="8874" y="1"/>
                      </a:ln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8" name="Google Shape;1018;p58"/>
                <p:cNvSpPr/>
                <p:nvPr/>
              </p:nvSpPr>
              <p:spPr>
                <a:xfrm>
                  <a:off x="7038025" y="1421250"/>
                  <a:ext cx="53575" cy="71650"/>
                </a:xfrm>
                <a:custGeom>
                  <a:avLst/>
                  <a:gdLst/>
                  <a:ahLst/>
                  <a:cxnLst/>
                  <a:rect l="l" t="t" r="r" b="b"/>
                  <a:pathLst>
                    <a:path w="2143" h="2866" extrusionOk="0">
                      <a:moveTo>
                        <a:pt x="2142" y="1"/>
                      </a:moveTo>
                      <a:lnTo>
                        <a:pt x="1" y="1888"/>
                      </a:lnTo>
                      <a:cubicBezTo>
                        <a:pt x="506" y="2709"/>
                        <a:pt x="1108" y="2865"/>
                        <a:pt x="1494" y="2865"/>
                      </a:cubicBezTo>
                      <a:cubicBezTo>
                        <a:pt x="1732" y="2865"/>
                        <a:pt x="1887" y="2806"/>
                        <a:pt x="1887" y="2806"/>
                      </a:cubicBezTo>
                      <a:lnTo>
                        <a:pt x="2142"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19" name="Google Shape;1019;p58"/>
                <p:cNvSpPr/>
                <p:nvPr/>
              </p:nvSpPr>
              <p:spPr>
                <a:xfrm>
                  <a:off x="6264125" y="1660950"/>
                  <a:ext cx="728025" cy="1426700"/>
                </a:xfrm>
                <a:custGeom>
                  <a:avLst/>
                  <a:gdLst/>
                  <a:ahLst/>
                  <a:cxnLst/>
                  <a:rect l="l" t="t" r="r" b="b"/>
                  <a:pathLst>
                    <a:path w="29121" h="57068" extrusionOk="0">
                      <a:moveTo>
                        <a:pt x="27285" y="1"/>
                      </a:moveTo>
                      <a:lnTo>
                        <a:pt x="1" y="56149"/>
                      </a:lnTo>
                      <a:lnTo>
                        <a:pt x="1888" y="57067"/>
                      </a:lnTo>
                      <a:lnTo>
                        <a:pt x="29121" y="868"/>
                      </a:lnTo>
                      <a:lnTo>
                        <a:pt x="27285"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020" name="Google Shape;1020;p58"/>
              <p:cNvGrpSpPr/>
              <p:nvPr/>
            </p:nvGrpSpPr>
            <p:grpSpPr>
              <a:xfrm>
                <a:off x="1035339" y="3330912"/>
                <a:ext cx="2474754" cy="423368"/>
                <a:chOff x="5242900" y="3351525"/>
                <a:chExt cx="3234550" cy="553350"/>
              </a:xfrm>
            </p:grpSpPr>
            <p:sp>
              <p:nvSpPr>
                <p:cNvPr id="1021" name="Google Shape;1021;p58"/>
                <p:cNvSpPr/>
                <p:nvPr/>
              </p:nvSpPr>
              <p:spPr>
                <a:xfrm>
                  <a:off x="5242900" y="3351525"/>
                  <a:ext cx="3234550" cy="553350"/>
                </a:xfrm>
                <a:custGeom>
                  <a:avLst/>
                  <a:gdLst/>
                  <a:ahLst/>
                  <a:cxnLst/>
                  <a:rect l="l" t="t" r="r" b="b"/>
                  <a:pathLst>
                    <a:path w="129382" h="22134" extrusionOk="0">
                      <a:moveTo>
                        <a:pt x="970" y="1"/>
                      </a:moveTo>
                      <a:cubicBezTo>
                        <a:pt x="970" y="1"/>
                        <a:pt x="1" y="358"/>
                        <a:pt x="1" y="2296"/>
                      </a:cubicBezTo>
                      <a:cubicBezTo>
                        <a:pt x="1" y="4386"/>
                        <a:pt x="970" y="4641"/>
                        <a:pt x="970" y="4641"/>
                      </a:cubicBezTo>
                      <a:lnTo>
                        <a:pt x="54160" y="4641"/>
                      </a:lnTo>
                      <a:lnTo>
                        <a:pt x="54160" y="17493"/>
                      </a:lnTo>
                      <a:lnTo>
                        <a:pt x="970" y="17493"/>
                      </a:lnTo>
                      <a:cubicBezTo>
                        <a:pt x="970" y="17493"/>
                        <a:pt x="1" y="17901"/>
                        <a:pt x="1" y="19788"/>
                      </a:cubicBezTo>
                      <a:cubicBezTo>
                        <a:pt x="1" y="21879"/>
                        <a:pt x="970" y="22134"/>
                        <a:pt x="970" y="22134"/>
                      </a:cubicBezTo>
                      <a:lnTo>
                        <a:pt x="123415" y="22134"/>
                      </a:lnTo>
                      <a:cubicBezTo>
                        <a:pt x="123415" y="22134"/>
                        <a:pt x="129331" y="20298"/>
                        <a:pt x="129331" y="11067"/>
                      </a:cubicBezTo>
                      <a:cubicBezTo>
                        <a:pt x="129382" y="2296"/>
                        <a:pt x="123415" y="1"/>
                        <a:pt x="12341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2" name="Google Shape;1022;p58"/>
                <p:cNvSpPr/>
                <p:nvPr/>
              </p:nvSpPr>
              <p:spPr>
                <a:xfrm>
                  <a:off x="5352550" y="3467550"/>
                  <a:ext cx="2161050" cy="321300"/>
                </a:xfrm>
                <a:custGeom>
                  <a:avLst/>
                  <a:gdLst/>
                  <a:ahLst/>
                  <a:cxnLst/>
                  <a:rect l="l" t="t" r="r" b="b"/>
                  <a:pathLst>
                    <a:path w="86442" h="12852" extrusionOk="0">
                      <a:moveTo>
                        <a:pt x="1" y="0"/>
                      </a:moveTo>
                      <a:lnTo>
                        <a:pt x="1" y="12852"/>
                      </a:lnTo>
                      <a:lnTo>
                        <a:pt x="82668" y="12852"/>
                      </a:lnTo>
                      <a:cubicBezTo>
                        <a:pt x="82668" y="12852"/>
                        <a:pt x="86442" y="11985"/>
                        <a:pt x="86442" y="6426"/>
                      </a:cubicBezTo>
                      <a:cubicBezTo>
                        <a:pt x="86442" y="1020"/>
                        <a:pt x="82668" y="0"/>
                        <a:pt x="82668"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3" name="Google Shape;1023;p58"/>
                <p:cNvSpPr/>
                <p:nvPr/>
              </p:nvSpPr>
              <p:spPr>
                <a:xfrm>
                  <a:off x="7502100" y="3351525"/>
                  <a:ext cx="975350" cy="553350"/>
                </a:xfrm>
                <a:custGeom>
                  <a:avLst/>
                  <a:gdLst/>
                  <a:ahLst/>
                  <a:cxnLst/>
                  <a:rect l="l" t="t" r="r" b="b"/>
                  <a:pathLst>
                    <a:path w="39014" h="22134" extrusionOk="0">
                      <a:moveTo>
                        <a:pt x="1" y="1"/>
                      </a:moveTo>
                      <a:cubicBezTo>
                        <a:pt x="1" y="1"/>
                        <a:pt x="5916" y="2296"/>
                        <a:pt x="5916" y="11067"/>
                      </a:cubicBezTo>
                      <a:cubicBezTo>
                        <a:pt x="5916" y="20298"/>
                        <a:pt x="1" y="22134"/>
                        <a:pt x="1" y="22134"/>
                      </a:cubicBezTo>
                      <a:lnTo>
                        <a:pt x="33047" y="22134"/>
                      </a:lnTo>
                      <a:cubicBezTo>
                        <a:pt x="33047" y="22134"/>
                        <a:pt x="39014" y="20298"/>
                        <a:pt x="39014" y="11067"/>
                      </a:cubicBezTo>
                      <a:cubicBezTo>
                        <a:pt x="39014" y="2296"/>
                        <a:pt x="33047" y="1"/>
                        <a:pt x="33047"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24" name="Google Shape;1024;p58"/>
              <p:cNvSpPr/>
              <p:nvPr/>
            </p:nvSpPr>
            <p:spPr>
              <a:xfrm>
                <a:off x="1765791" y="2372425"/>
                <a:ext cx="756971" cy="960851"/>
              </a:xfrm>
              <a:custGeom>
                <a:avLst/>
                <a:gdLst/>
                <a:ahLst/>
                <a:cxnLst/>
                <a:rect l="l" t="t" r="r" b="b"/>
                <a:pathLst>
                  <a:path w="39575" h="50234" extrusionOk="0">
                    <a:moveTo>
                      <a:pt x="1" y="1"/>
                    </a:moveTo>
                    <a:lnTo>
                      <a:pt x="4743" y="50234"/>
                    </a:lnTo>
                    <a:lnTo>
                      <a:pt x="35036" y="50234"/>
                    </a:lnTo>
                    <a:lnTo>
                      <a:pt x="39575"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87" name="Прямоугольник 86"/>
          <p:cNvSpPr/>
          <p:nvPr/>
        </p:nvSpPr>
        <p:spPr>
          <a:xfrm rot="16200000">
            <a:off x="591703" y="2122891"/>
            <a:ext cx="1471878" cy="369332"/>
          </a:xfrm>
          <a:prstGeom prst="rect">
            <a:avLst/>
          </a:prstGeom>
        </p:spPr>
        <p:txBody>
          <a:bodyPr wrap="none">
            <a:spAutoFit/>
          </a:bodyPr>
          <a:lstStyle/>
          <a:p>
            <a:r>
              <a:rPr lang="ru-RU" sz="1800" dirty="0" smtClean="0">
                <a:solidFill>
                  <a:schemeClr val="tx1"/>
                </a:solidFill>
                <a:latin typeface="Times New Roman" pitchFamily="18" charset="0"/>
                <a:cs typeface="Times New Roman" pitchFamily="18" charset="0"/>
              </a:rPr>
              <a:t>кодификатор</a:t>
            </a:r>
            <a:endParaRPr lang="ru-RU" sz="1800" dirty="0">
              <a:solidFill>
                <a:schemeClr val="tx1"/>
              </a:solidFill>
              <a:latin typeface="Times New Roman" pitchFamily="18" charset="0"/>
              <a:cs typeface="Times New Roman" pitchFamily="18" charset="0"/>
            </a:endParaRPr>
          </a:p>
        </p:txBody>
      </p:sp>
      <p:sp>
        <p:nvSpPr>
          <p:cNvPr id="74" name="Номер слайда 73"/>
          <p:cNvSpPr>
            <a:spLocks noGrp="1"/>
          </p:cNvSpPr>
          <p:nvPr>
            <p:ph type="sldNum" sz="quarter" idx="16"/>
          </p:nvPr>
        </p:nvSpPr>
        <p:spPr/>
        <p:txBody>
          <a:bodyPr/>
          <a:lstStyle/>
          <a:p>
            <a:r>
              <a:rPr lang="ru-RU" dirty="0" smtClean="0">
                <a:latin typeface="Times New Roman" pitchFamily="18" charset="0"/>
                <a:cs typeface="Times New Roman" pitchFamily="18" charset="0"/>
              </a:rPr>
              <a:t>5</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96"/>
        <p:cNvGrpSpPr/>
        <p:nvPr/>
      </p:nvGrpSpPr>
      <p:grpSpPr>
        <a:xfrm>
          <a:off x="0" y="0"/>
          <a:ext cx="0" cy="0"/>
          <a:chOff x="0" y="0"/>
          <a:chExt cx="0" cy="0"/>
        </a:xfrm>
      </p:grpSpPr>
      <p:sp>
        <p:nvSpPr>
          <p:cNvPr id="597" name="Google Shape;597;p48"/>
          <p:cNvSpPr txBox="1">
            <a:spLocks noGrp="1"/>
          </p:cNvSpPr>
          <p:nvPr>
            <p:ph type="title"/>
          </p:nvPr>
        </p:nvSpPr>
        <p:spPr>
          <a:xfrm>
            <a:off x="0" y="142858"/>
            <a:ext cx="9716627" cy="500048"/>
          </a:xfrm>
          <a:prstGeom prst="rect">
            <a:avLst/>
          </a:prstGeom>
        </p:spPr>
        <p:txBody>
          <a:bodyPr spcFirstLastPara="1" wrap="square" lIns="91425" tIns="91425" rIns="91425" bIns="91425" anchor="b" anchorCtr="0">
            <a:noAutofit/>
          </a:bodyPr>
          <a:lstStyle/>
          <a:p>
            <a:pPr lvl="0"/>
            <a:r>
              <a:rPr lang="ru-RU" sz="1800" b="0" dirty="0" smtClean="0">
                <a:latin typeface="Times New Roman" pitchFamily="18" charset="0"/>
                <a:cs typeface="Times New Roman" pitchFamily="18" charset="0"/>
              </a:rPr>
              <a:t>Критерии оценивания заданий </a:t>
            </a:r>
            <a:endParaRPr sz="1800" b="0" dirty="0">
              <a:latin typeface="Times New Roman" pitchFamily="18" charset="0"/>
              <a:cs typeface="Times New Roman" pitchFamily="18" charset="0"/>
            </a:endParaRPr>
          </a:p>
        </p:txBody>
      </p:sp>
      <p:sp>
        <p:nvSpPr>
          <p:cNvPr id="659" name="Google Shape;659;p48"/>
          <p:cNvSpPr txBox="1">
            <a:spLocks noGrp="1"/>
          </p:cNvSpPr>
          <p:nvPr>
            <p:ph type="title" idx="2"/>
          </p:nvPr>
        </p:nvSpPr>
        <p:spPr>
          <a:xfrm>
            <a:off x="3143240" y="3143254"/>
            <a:ext cx="5715040" cy="1714512"/>
          </a:xfrm>
          <a:prstGeom prst="rect">
            <a:avLst/>
          </a:prstGeom>
        </p:spPr>
        <p:txBody>
          <a:bodyPr spcFirstLastPara="1" wrap="square" lIns="91425" tIns="91425" rIns="91425" bIns="91425" anchor="b" anchorCtr="0">
            <a:noAutofit/>
          </a:bodyPr>
          <a:lstStyle/>
          <a:p>
            <a:pPr algn="just"/>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1 балл - дан правильный ответ и приведено объяснение, но в нём не указаны два явления или физических закона; рассуждения не доведены до конца; указаны необходимые явления и законы, но рассуждения содержат ошибки; указаны не все необходимые объяснения, но имеются верные рассуждения.</a:t>
            </a:r>
            <a:endParaRPr dirty="0"/>
          </a:p>
        </p:txBody>
      </p:sp>
      <p:grpSp>
        <p:nvGrpSpPr>
          <p:cNvPr id="92" name="Google Shape;1749;p66"/>
          <p:cNvGrpSpPr/>
          <p:nvPr/>
        </p:nvGrpSpPr>
        <p:grpSpPr>
          <a:xfrm>
            <a:off x="571472" y="2928940"/>
            <a:ext cx="2428892" cy="2055891"/>
            <a:chOff x="238125" y="963300"/>
            <a:chExt cx="3438650" cy="3788369"/>
          </a:xfrm>
        </p:grpSpPr>
        <p:grpSp>
          <p:nvGrpSpPr>
            <p:cNvPr id="93" name="Google Shape;1750;p66"/>
            <p:cNvGrpSpPr/>
            <p:nvPr/>
          </p:nvGrpSpPr>
          <p:grpSpPr>
            <a:xfrm>
              <a:off x="238125" y="963300"/>
              <a:ext cx="3438650" cy="3788369"/>
              <a:chOff x="238125" y="963300"/>
              <a:chExt cx="3438650" cy="3788369"/>
            </a:xfrm>
          </p:grpSpPr>
          <p:sp>
            <p:nvSpPr>
              <p:cNvPr id="101" name="Google Shape;1751;p66"/>
              <p:cNvSpPr/>
              <p:nvPr/>
            </p:nvSpPr>
            <p:spPr>
              <a:xfrm>
                <a:off x="1384325" y="4399394"/>
                <a:ext cx="1145300" cy="269275"/>
              </a:xfrm>
              <a:custGeom>
                <a:avLst/>
                <a:gdLst/>
                <a:ahLst/>
                <a:cxnLst/>
                <a:rect l="l" t="t" r="r" b="b"/>
                <a:pathLst>
                  <a:path w="45812" h="10771" extrusionOk="0">
                    <a:moveTo>
                      <a:pt x="5533" y="0"/>
                    </a:moveTo>
                    <a:lnTo>
                      <a:pt x="0" y="10771"/>
                    </a:lnTo>
                    <a:lnTo>
                      <a:pt x="45812" y="10771"/>
                    </a:lnTo>
                    <a:lnTo>
                      <a:pt x="40279" y="0"/>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752;p66"/>
              <p:cNvSpPr/>
              <p:nvPr/>
            </p:nvSpPr>
            <p:spPr>
              <a:xfrm>
                <a:off x="1179600" y="4668644"/>
                <a:ext cx="1555675" cy="83025"/>
              </a:xfrm>
              <a:custGeom>
                <a:avLst/>
                <a:gdLst/>
                <a:ahLst/>
                <a:cxnLst/>
                <a:rect l="l" t="t" r="r" b="b"/>
                <a:pathLst>
                  <a:path w="62227" h="3321" extrusionOk="0">
                    <a:moveTo>
                      <a:pt x="1144" y="1"/>
                    </a:moveTo>
                    <a:cubicBezTo>
                      <a:pt x="517" y="1"/>
                      <a:pt x="1" y="517"/>
                      <a:pt x="1" y="1144"/>
                    </a:cubicBezTo>
                    <a:lnTo>
                      <a:pt x="1" y="2177"/>
                    </a:lnTo>
                    <a:cubicBezTo>
                      <a:pt x="1" y="2804"/>
                      <a:pt x="517" y="3321"/>
                      <a:pt x="1144" y="3321"/>
                    </a:cubicBezTo>
                    <a:lnTo>
                      <a:pt x="61083" y="3321"/>
                    </a:lnTo>
                    <a:cubicBezTo>
                      <a:pt x="61710" y="3321"/>
                      <a:pt x="62226" y="2804"/>
                      <a:pt x="62226" y="2177"/>
                    </a:cubicBezTo>
                    <a:lnTo>
                      <a:pt x="62226" y="1144"/>
                    </a:lnTo>
                    <a:cubicBezTo>
                      <a:pt x="62226" y="517"/>
                      <a:pt x="61710" y="1"/>
                      <a:pt x="610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3" name="Google Shape;1753;p66"/>
              <p:cNvSpPr/>
              <p:nvPr/>
            </p:nvSpPr>
            <p:spPr>
              <a:xfrm>
                <a:off x="238125" y="1791025"/>
                <a:ext cx="3438650" cy="2617025"/>
              </a:xfrm>
              <a:custGeom>
                <a:avLst/>
                <a:gdLst/>
                <a:ahLst/>
                <a:cxnLst/>
                <a:rect l="l" t="t" r="r" b="b"/>
                <a:pathLst>
                  <a:path w="137546" h="104681" extrusionOk="0">
                    <a:moveTo>
                      <a:pt x="3246" y="1"/>
                    </a:moveTo>
                    <a:cubicBezTo>
                      <a:pt x="1439" y="1"/>
                      <a:pt x="0" y="1476"/>
                      <a:pt x="0" y="3247"/>
                    </a:cubicBezTo>
                    <a:lnTo>
                      <a:pt x="0" y="101435"/>
                    </a:lnTo>
                    <a:cubicBezTo>
                      <a:pt x="0" y="103242"/>
                      <a:pt x="1439" y="104681"/>
                      <a:pt x="3246" y="104681"/>
                    </a:cubicBezTo>
                    <a:lnTo>
                      <a:pt x="134299" y="104681"/>
                    </a:lnTo>
                    <a:cubicBezTo>
                      <a:pt x="136070" y="104681"/>
                      <a:pt x="137545" y="103242"/>
                      <a:pt x="137545" y="101435"/>
                    </a:cubicBezTo>
                    <a:lnTo>
                      <a:pt x="137545" y="3247"/>
                    </a:lnTo>
                    <a:cubicBezTo>
                      <a:pt x="137545" y="1476"/>
                      <a:pt x="136070" y="1"/>
                      <a:pt x="134299"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 name="Google Shape;1754;p66"/>
              <p:cNvSpPr/>
              <p:nvPr/>
            </p:nvSpPr>
            <p:spPr>
              <a:xfrm>
                <a:off x="357075" y="1895225"/>
                <a:ext cx="3199825" cy="2408625"/>
              </a:xfrm>
              <a:custGeom>
                <a:avLst/>
                <a:gdLst/>
                <a:ahLst/>
                <a:cxnLst/>
                <a:rect l="l" t="t" r="r" b="b"/>
                <a:pathLst>
                  <a:path w="127993" h="96345" extrusionOk="0">
                    <a:moveTo>
                      <a:pt x="2951" y="1"/>
                    </a:moveTo>
                    <a:cubicBezTo>
                      <a:pt x="1328" y="1"/>
                      <a:pt x="0" y="1329"/>
                      <a:pt x="0" y="2952"/>
                    </a:cubicBezTo>
                    <a:lnTo>
                      <a:pt x="0" y="93394"/>
                    </a:lnTo>
                    <a:cubicBezTo>
                      <a:pt x="0" y="95017"/>
                      <a:pt x="1328" y="96345"/>
                      <a:pt x="2951" y="96345"/>
                    </a:cubicBezTo>
                    <a:lnTo>
                      <a:pt x="125078" y="96345"/>
                    </a:lnTo>
                    <a:cubicBezTo>
                      <a:pt x="126701" y="96345"/>
                      <a:pt x="127992" y="95017"/>
                      <a:pt x="127992" y="93394"/>
                    </a:cubicBezTo>
                    <a:lnTo>
                      <a:pt x="127992" y="2952"/>
                    </a:lnTo>
                    <a:cubicBezTo>
                      <a:pt x="127992" y="1329"/>
                      <a:pt x="126701" y="1"/>
                      <a:pt x="125078" y="1"/>
                    </a:cubicBezTo>
                    <a:close/>
                  </a:path>
                </a:pathLst>
              </a:custGeom>
              <a:noFill/>
              <a:ln w="1905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5" name="Google Shape;1755;p66"/>
              <p:cNvSpPr/>
              <p:nvPr/>
            </p:nvSpPr>
            <p:spPr>
              <a:xfrm>
                <a:off x="1228475" y="1539475"/>
                <a:ext cx="1604550" cy="2423725"/>
              </a:xfrm>
              <a:custGeom>
                <a:avLst/>
                <a:gdLst/>
                <a:ahLst/>
                <a:cxnLst/>
                <a:rect l="l" t="t" r="r" b="b"/>
                <a:pathLst>
                  <a:path w="64182" h="96949" extrusionOk="0">
                    <a:moveTo>
                      <a:pt x="39183" y="1"/>
                    </a:moveTo>
                    <a:cubicBezTo>
                      <a:pt x="7945" y="1"/>
                      <a:pt x="2188" y="16333"/>
                      <a:pt x="2177" y="16333"/>
                    </a:cubicBezTo>
                    <a:cubicBezTo>
                      <a:pt x="2177" y="16333"/>
                      <a:pt x="2177" y="16333"/>
                      <a:pt x="2177" y="16333"/>
                    </a:cubicBezTo>
                    <a:cubicBezTo>
                      <a:pt x="2177" y="24928"/>
                      <a:pt x="1" y="95120"/>
                      <a:pt x="1" y="95120"/>
                    </a:cubicBezTo>
                    <a:cubicBezTo>
                      <a:pt x="1" y="95120"/>
                      <a:pt x="15090" y="96948"/>
                      <a:pt x="30827" y="96948"/>
                    </a:cubicBezTo>
                    <a:cubicBezTo>
                      <a:pt x="44574" y="96948"/>
                      <a:pt x="58815" y="95553"/>
                      <a:pt x="63923" y="90325"/>
                    </a:cubicBezTo>
                    <a:cubicBezTo>
                      <a:pt x="64181" y="90067"/>
                      <a:pt x="62595" y="77083"/>
                      <a:pt x="62595" y="25481"/>
                    </a:cubicBezTo>
                    <a:cubicBezTo>
                      <a:pt x="62595" y="4456"/>
                      <a:pt x="52525" y="878"/>
                      <a:pt x="52525" y="878"/>
                    </a:cubicBezTo>
                    <a:cubicBezTo>
                      <a:pt x="47630" y="270"/>
                      <a:pt x="43196" y="1"/>
                      <a:pt x="39183"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756;p66"/>
              <p:cNvSpPr/>
              <p:nvPr/>
            </p:nvSpPr>
            <p:spPr>
              <a:xfrm>
                <a:off x="956450" y="3113375"/>
                <a:ext cx="1992750" cy="1190475"/>
              </a:xfrm>
              <a:custGeom>
                <a:avLst/>
                <a:gdLst/>
                <a:ahLst/>
                <a:cxnLst/>
                <a:rect l="l" t="t" r="r" b="b"/>
                <a:pathLst>
                  <a:path w="79710" h="47619" extrusionOk="0">
                    <a:moveTo>
                      <a:pt x="26742" y="0"/>
                    </a:moveTo>
                    <a:cubicBezTo>
                      <a:pt x="1660" y="19033"/>
                      <a:pt x="1" y="47619"/>
                      <a:pt x="1" y="47619"/>
                    </a:cubicBezTo>
                    <a:lnTo>
                      <a:pt x="79710" y="47619"/>
                    </a:lnTo>
                    <a:cubicBezTo>
                      <a:pt x="77533" y="16598"/>
                      <a:pt x="54111" y="1881"/>
                      <a:pt x="54111" y="1881"/>
                    </a:cubicBezTo>
                    <a:lnTo>
                      <a:pt x="42566" y="3726"/>
                    </a:lnTo>
                    <a:cubicBezTo>
                      <a:pt x="42566" y="3726"/>
                      <a:pt x="41994" y="3842"/>
                      <a:pt x="40881" y="3842"/>
                    </a:cubicBezTo>
                    <a:cubicBezTo>
                      <a:pt x="38512" y="3842"/>
                      <a:pt x="33694" y="3313"/>
                      <a:pt x="267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757;p66"/>
              <p:cNvSpPr/>
              <p:nvPr/>
            </p:nvSpPr>
            <p:spPr>
              <a:xfrm>
                <a:off x="1786375" y="2682725"/>
                <a:ext cx="295100" cy="523825"/>
              </a:xfrm>
              <a:custGeom>
                <a:avLst/>
                <a:gdLst/>
                <a:ahLst/>
                <a:cxnLst/>
                <a:rect l="l" t="t" r="r" b="b"/>
                <a:pathLst>
                  <a:path w="11804" h="20953" extrusionOk="0">
                    <a:moveTo>
                      <a:pt x="0" y="1"/>
                    </a:moveTo>
                    <a:lnTo>
                      <a:pt x="0" y="11988"/>
                    </a:lnTo>
                    <a:cubicBezTo>
                      <a:pt x="0" y="11988"/>
                      <a:pt x="6742" y="20953"/>
                      <a:pt x="9359" y="20953"/>
                    </a:cubicBezTo>
                    <a:cubicBezTo>
                      <a:pt x="9375" y="20953"/>
                      <a:pt x="9390" y="20952"/>
                      <a:pt x="9406" y="20952"/>
                    </a:cubicBezTo>
                    <a:cubicBezTo>
                      <a:pt x="11804" y="19882"/>
                      <a:pt x="10808" y="13648"/>
                      <a:pt x="10808" y="13648"/>
                    </a:cubicBezTo>
                    <a:lnTo>
                      <a:pt x="10808" y="4685"/>
                    </a:lnTo>
                    <a:lnTo>
                      <a:pt x="0" y="1"/>
                    </a:lnTo>
                    <a:close/>
                  </a:path>
                </a:pathLst>
              </a:custGeom>
              <a:solidFill>
                <a:srgbClr val="DBAE6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758;p66"/>
              <p:cNvSpPr/>
              <p:nvPr/>
            </p:nvSpPr>
            <p:spPr>
              <a:xfrm>
                <a:off x="1625000" y="2981500"/>
                <a:ext cx="684250" cy="485075"/>
              </a:xfrm>
              <a:custGeom>
                <a:avLst/>
                <a:gdLst/>
                <a:ahLst/>
                <a:cxnLst/>
                <a:rect l="l" t="t" r="r" b="b"/>
                <a:pathLst>
                  <a:path w="27370" h="19403" extrusionOk="0">
                    <a:moveTo>
                      <a:pt x="6455" y="1"/>
                    </a:moveTo>
                    <a:cubicBezTo>
                      <a:pt x="4205" y="1660"/>
                      <a:pt x="2066" y="3394"/>
                      <a:pt x="0" y="5275"/>
                    </a:cubicBezTo>
                    <a:lnTo>
                      <a:pt x="11214" y="19402"/>
                    </a:lnTo>
                    <a:lnTo>
                      <a:pt x="15603" y="9738"/>
                    </a:lnTo>
                    <a:lnTo>
                      <a:pt x="21763" y="18960"/>
                    </a:lnTo>
                    <a:cubicBezTo>
                      <a:pt x="21763" y="18960"/>
                      <a:pt x="26263" y="11841"/>
                      <a:pt x="27369" y="7156"/>
                    </a:cubicBezTo>
                    <a:cubicBezTo>
                      <a:pt x="21947" y="3025"/>
                      <a:pt x="17263" y="1"/>
                      <a:pt x="17263" y="1"/>
                    </a:cubicBezTo>
                    <a:lnTo>
                      <a:pt x="17263" y="1"/>
                    </a:lnTo>
                    <a:cubicBezTo>
                      <a:pt x="17373" y="1107"/>
                      <a:pt x="17373" y="2214"/>
                      <a:pt x="17226" y="3320"/>
                    </a:cubicBezTo>
                    <a:cubicBezTo>
                      <a:pt x="16599" y="7341"/>
                      <a:pt x="15455" y="8484"/>
                      <a:pt x="15455" y="8484"/>
                    </a:cubicBezTo>
                    <a:cubicBezTo>
                      <a:pt x="15455" y="8484"/>
                      <a:pt x="8705" y="4021"/>
                      <a:pt x="6455" y="1"/>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759;p66"/>
              <p:cNvSpPr/>
              <p:nvPr/>
            </p:nvSpPr>
            <p:spPr>
              <a:xfrm>
                <a:off x="1488525" y="3082025"/>
                <a:ext cx="906475" cy="792125"/>
              </a:xfrm>
              <a:custGeom>
                <a:avLst/>
                <a:gdLst/>
                <a:ahLst/>
                <a:cxnLst/>
                <a:rect l="l" t="t" r="r" b="b"/>
                <a:pathLst>
                  <a:path w="36259" h="31685" extrusionOk="0">
                    <a:moveTo>
                      <a:pt x="6750" y="0"/>
                    </a:moveTo>
                    <a:cubicBezTo>
                      <a:pt x="6750" y="0"/>
                      <a:pt x="1955" y="3762"/>
                      <a:pt x="0" y="5680"/>
                    </a:cubicBezTo>
                    <a:cubicBezTo>
                      <a:pt x="0" y="5680"/>
                      <a:pt x="22205" y="31684"/>
                      <a:pt x="23902" y="31684"/>
                    </a:cubicBezTo>
                    <a:cubicBezTo>
                      <a:pt x="25599" y="31684"/>
                      <a:pt x="36259" y="5680"/>
                      <a:pt x="36259" y="5680"/>
                    </a:cubicBezTo>
                    <a:cubicBezTo>
                      <a:pt x="34341" y="4057"/>
                      <a:pt x="32312" y="2545"/>
                      <a:pt x="30209" y="1143"/>
                    </a:cubicBezTo>
                    <a:lnTo>
                      <a:pt x="23496" y="22684"/>
                    </a:lnTo>
                    <a:lnTo>
                      <a:pt x="6750"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760;p66"/>
              <p:cNvSpPr/>
              <p:nvPr/>
            </p:nvSpPr>
            <p:spPr>
              <a:xfrm>
                <a:off x="1358600" y="1664700"/>
                <a:ext cx="1400650" cy="1192250"/>
              </a:xfrm>
              <a:custGeom>
                <a:avLst/>
                <a:gdLst/>
                <a:ahLst/>
                <a:cxnLst/>
                <a:rect l="l" t="t" r="r" b="b"/>
                <a:pathLst>
                  <a:path w="56026" h="47690" extrusionOk="0">
                    <a:moveTo>
                      <a:pt x="44038" y="1"/>
                    </a:moveTo>
                    <a:cubicBezTo>
                      <a:pt x="44562" y="14128"/>
                      <a:pt x="29386" y="18961"/>
                      <a:pt x="19485" y="18961"/>
                    </a:cubicBezTo>
                    <a:cubicBezTo>
                      <a:pt x="15453" y="18961"/>
                      <a:pt x="12296" y="18159"/>
                      <a:pt x="11431" y="16857"/>
                    </a:cubicBezTo>
                    <a:cubicBezTo>
                      <a:pt x="11013" y="16551"/>
                      <a:pt x="10082" y="16324"/>
                      <a:pt x="8937" y="16324"/>
                    </a:cubicBezTo>
                    <a:cubicBezTo>
                      <a:pt x="5940" y="16324"/>
                      <a:pt x="1479" y="17879"/>
                      <a:pt x="919" y="23644"/>
                    </a:cubicBezTo>
                    <a:cubicBezTo>
                      <a:pt x="1" y="33086"/>
                      <a:pt x="4752" y="35161"/>
                      <a:pt x="8649" y="35161"/>
                    </a:cubicBezTo>
                    <a:cubicBezTo>
                      <a:pt x="10232" y="35161"/>
                      <a:pt x="11674" y="34819"/>
                      <a:pt x="12538" y="34488"/>
                    </a:cubicBezTo>
                    <a:cubicBezTo>
                      <a:pt x="13644" y="38250"/>
                      <a:pt x="20025" y="45000"/>
                      <a:pt x="30169" y="47250"/>
                    </a:cubicBezTo>
                    <a:cubicBezTo>
                      <a:pt x="31465" y="47541"/>
                      <a:pt x="32827" y="47690"/>
                      <a:pt x="34219" y="47690"/>
                    </a:cubicBezTo>
                    <a:cubicBezTo>
                      <a:pt x="43444" y="47690"/>
                      <a:pt x="53957" y="41128"/>
                      <a:pt x="54919" y="25488"/>
                    </a:cubicBezTo>
                    <a:cubicBezTo>
                      <a:pt x="56025" y="7489"/>
                      <a:pt x="44038" y="1"/>
                      <a:pt x="440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761;p66"/>
              <p:cNvSpPr/>
              <p:nvPr/>
            </p:nvSpPr>
            <p:spPr>
              <a:xfrm>
                <a:off x="1475100" y="1922900"/>
                <a:ext cx="412725" cy="1813375"/>
              </a:xfrm>
              <a:custGeom>
                <a:avLst/>
                <a:gdLst/>
                <a:ahLst/>
                <a:cxnLst/>
                <a:rect l="l" t="t" r="r" b="b"/>
                <a:pathLst>
                  <a:path w="16509" h="72535" extrusionOk="0">
                    <a:moveTo>
                      <a:pt x="16509" y="0"/>
                    </a:moveTo>
                    <a:lnTo>
                      <a:pt x="2271" y="996"/>
                    </a:lnTo>
                    <a:cubicBezTo>
                      <a:pt x="2271" y="996"/>
                      <a:pt x="1976" y="10697"/>
                      <a:pt x="537" y="52045"/>
                    </a:cubicBezTo>
                    <a:cubicBezTo>
                      <a:pt x="1" y="67042"/>
                      <a:pt x="3675" y="72534"/>
                      <a:pt x="7450" y="72534"/>
                    </a:cubicBezTo>
                    <a:cubicBezTo>
                      <a:pt x="11716" y="72534"/>
                      <a:pt x="16110" y="65521"/>
                      <a:pt x="14701" y="57283"/>
                    </a:cubicBezTo>
                    <a:cubicBezTo>
                      <a:pt x="14591" y="19623"/>
                      <a:pt x="16509" y="1"/>
                      <a:pt x="16509"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762;p66"/>
              <p:cNvSpPr/>
              <p:nvPr/>
            </p:nvSpPr>
            <p:spPr>
              <a:xfrm>
                <a:off x="1166700" y="1078225"/>
                <a:ext cx="1416425" cy="870525"/>
              </a:xfrm>
              <a:custGeom>
                <a:avLst/>
                <a:gdLst/>
                <a:ahLst/>
                <a:cxnLst/>
                <a:rect l="l" t="t" r="r" b="b"/>
                <a:pathLst>
                  <a:path w="56657" h="34821" extrusionOk="0">
                    <a:moveTo>
                      <a:pt x="52119" y="1"/>
                    </a:moveTo>
                    <a:cubicBezTo>
                      <a:pt x="16119" y="8964"/>
                      <a:pt x="0" y="14644"/>
                      <a:pt x="0" y="14644"/>
                    </a:cubicBezTo>
                    <a:cubicBezTo>
                      <a:pt x="0" y="14644"/>
                      <a:pt x="2951" y="28476"/>
                      <a:pt x="4648" y="34820"/>
                    </a:cubicBezTo>
                    <a:cubicBezTo>
                      <a:pt x="31021" y="26152"/>
                      <a:pt x="56656" y="20103"/>
                      <a:pt x="56656" y="20103"/>
                    </a:cubicBezTo>
                    <a:cubicBezTo>
                      <a:pt x="56656" y="20103"/>
                      <a:pt x="54517" y="7968"/>
                      <a:pt x="5211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763;p66"/>
              <p:cNvSpPr/>
              <p:nvPr/>
            </p:nvSpPr>
            <p:spPr>
              <a:xfrm>
                <a:off x="931550" y="963300"/>
                <a:ext cx="1709650" cy="585825"/>
              </a:xfrm>
              <a:custGeom>
                <a:avLst/>
                <a:gdLst/>
                <a:ahLst/>
                <a:cxnLst/>
                <a:rect l="l" t="t" r="r" b="b"/>
                <a:pathLst>
                  <a:path w="68386" h="23433" extrusionOk="0">
                    <a:moveTo>
                      <a:pt x="66448" y="1"/>
                    </a:moveTo>
                    <a:cubicBezTo>
                      <a:pt x="66309" y="1"/>
                      <a:pt x="66167" y="20"/>
                      <a:pt x="66025" y="61"/>
                    </a:cubicBezTo>
                    <a:lnTo>
                      <a:pt x="1218" y="19425"/>
                    </a:lnTo>
                    <a:cubicBezTo>
                      <a:pt x="443" y="19647"/>
                      <a:pt x="1" y="20421"/>
                      <a:pt x="222" y="21196"/>
                    </a:cubicBezTo>
                    <a:lnTo>
                      <a:pt x="591" y="22413"/>
                    </a:lnTo>
                    <a:cubicBezTo>
                      <a:pt x="802" y="23046"/>
                      <a:pt x="1357" y="23432"/>
                      <a:pt x="1975" y="23432"/>
                    </a:cubicBezTo>
                    <a:cubicBezTo>
                      <a:pt x="2114" y="23432"/>
                      <a:pt x="2256" y="23413"/>
                      <a:pt x="2398" y="23372"/>
                    </a:cubicBezTo>
                    <a:lnTo>
                      <a:pt x="67206" y="4007"/>
                    </a:lnTo>
                    <a:cubicBezTo>
                      <a:pt x="67980" y="3786"/>
                      <a:pt x="68386" y="2975"/>
                      <a:pt x="68165" y="2237"/>
                    </a:cubicBezTo>
                    <a:lnTo>
                      <a:pt x="67796" y="1020"/>
                    </a:lnTo>
                    <a:cubicBezTo>
                      <a:pt x="67615" y="387"/>
                      <a:pt x="67065" y="1"/>
                      <a:pt x="66448"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764;p66"/>
              <p:cNvSpPr/>
              <p:nvPr/>
            </p:nvSpPr>
            <p:spPr>
              <a:xfrm>
                <a:off x="1018675" y="1194425"/>
                <a:ext cx="793550" cy="1805975"/>
              </a:xfrm>
              <a:custGeom>
                <a:avLst/>
                <a:gdLst/>
                <a:ahLst/>
                <a:cxnLst/>
                <a:rect l="l" t="t" r="r" b="b"/>
                <a:pathLst>
                  <a:path w="31742" h="72239" extrusionOk="0">
                    <a:moveTo>
                      <a:pt x="31741" y="0"/>
                    </a:moveTo>
                    <a:cubicBezTo>
                      <a:pt x="31740" y="0"/>
                      <a:pt x="3229" y="6344"/>
                      <a:pt x="3229" y="7820"/>
                    </a:cubicBezTo>
                    <a:cubicBezTo>
                      <a:pt x="3229" y="22205"/>
                      <a:pt x="3450" y="36590"/>
                      <a:pt x="3524" y="50975"/>
                    </a:cubicBezTo>
                    <a:cubicBezTo>
                      <a:pt x="1458" y="51566"/>
                      <a:pt x="905" y="54148"/>
                      <a:pt x="2491" y="55549"/>
                    </a:cubicBezTo>
                    <a:cubicBezTo>
                      <a:pt x="1569" y="59348"/>
                      <a:pt x="315" y="64697"/>
                      <a:pt x="94" y="66910"/>
                    </a:cubicBezTo>
                    <a:cubicBezTo>
                      <a:pt x="0" y="67823"/>
                      <a:pt x="660" y="68275"/>
                      <a:pt x="1365" y="68275"/>
                    </a:cubicBezTo>
                    <a:cubicBezTo>
                      <a:pt x="2055" y="68275"/>
                      <a:pt x="2787" y="67841"/>
                      <a:pt x="2897" y="66984"/>
                    </a:cubicBezTo>
                    <a:cubicBezTo>
                      <a:pt x="3044" y="68385"/>
                      <a:pt x="3229" y="69787"/>
                      <a:pt x="3450" y="71225"/>
                    </a:cubicBezTo>
                    <a:cubicBezTo>
                      <a:pt x="3553" y="71931"/>
                      <a:pt x="4048" y="72238"/>
                      <a:pt x="4591" y="72238"/>
                    </a:cubicBezTo>
                    <a:cubicBezTo>
                      <a:pt x="5409" y="72238"/>
                      <a:pt x="6335" y="71538"/>
                      <a:pt x="6180" y="70451"/>
                    </a:cubicBezTo>
                    <a:cubicBezTo>
                      <a:pt x="6069" y="69787"/>
                      <a:pt x="5958" y="69123"/>
                      <a:pt x="5885" y="68459"/>
                    </a:cubicBezTo>
                    <a:lnTo>
                      <a:pt x="5885" y="68459"/>
                    </a:lnTo>
                    <a:cubicBezTo>
                      <a:pt x="6139" y="68783"/>
                      <a:pt x="6514" y="68929"/>
                      <a:pt x="6897" y="68929"/>
                    </a:cubicBezTo>
                    <a:cubicBezTo>
                      <a:pt x="7733" y="68929"/>
                      <a:pt x="8609" y="68231"/>
                      <a:pt x="8356" y="67168"/>
                    </a:cubicBezTo>
                    <a:cubicBezTo>
                      <a:pt x="7803" y="64844"/>
                      <a:pt x="6807" y="59311"/>
                      <a:pt x="6143" y="55475"/>
                    </a:cubicBezTo>
                    <a:cubicBezTo>
                      <a:pt x="7471" y="54148"/>
                      <a:pt x="7102" y="51934"/>
                      <a:pt x="5405" y="51160"/>
                    </a:cubicBezTo>
                    <a:cubicBezTo>
                      <a:pt x="5331" y="36738"/>
                      <a:pt x="5110" y="22353"/>
                      <a:pt x="5110" y="7930"/>
                    </a:cubicBezTo>
                    <a:lnTo>
                      <a:pt x="3174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4" name="Google Shape;1765;p66"/>
            <p:cNvGrpSpPr/>
            <p:nvPr/>
          </p:nvGrpSpPr>
          <p:grpSpPr>
            <a:xfrm flipH="1">
              <a:off x="2114723" y="2018428"/>
              <a:ext cx="581940" cy="741993"/>
              <a:chOff x="6665410" y="2258790"/>
              <a:chExt cx="350904" cy="450812"/>
            </a:xfrm>
          </p:grpSpPr>
          <p:sp>
            <p:nvSpPr>
              <p:cNvPr id="95" name="Google Shape;1766;p66"/>
              <p:cNvSpPr/>
              <p:nvPr/>
            </p:nvSpPr>
            <p:spPr>
              <a:xfrm>
                <a:off x="6704655" y="2381253"/>
                <a:ext cx="57240" cy="70207"/>
              </a:xfrm>
              <a:custGeom>
                <a:avLst/>
                <a:gdLst/>
                <a:ahLst/>
                <a:cxnLst/>
                <a:rect l="l" t="t" r="r" b="b"/>
                <a:pathLst>
                  <a:path w="2728" h="3346" extrusionOk="0">
                    <a:moveTo>
                      <a:pt x="1346" y="0"/>
                    </a:moveTo>
                    <a:cubicBezTo>
                      <a:pt x="583" y="0"/>
                      <a:pt x="1" y="764"/>
                      <a:pt x="1" y="1673"/>
                    </a:cubicBezTo>
                    <a:cubicBezTo>
                      <a:pt x="1" y="2582"/>
                      <a:pt x="583" y="3345"/>
                      <a:pt x="1346" y="3345"/>
                    </a:cubicBezTo>
                    <a:cubicBezTo>
                      <a:pt x="2110" y="3345"/>
                      <a:pt x="2728" y="2582"/>
                      <a:pt x="2728" y="1673"/>
                    </a:cubicBezTo>
                    <a:cubicBezTo>
                      <a:pt x="2728" y="764"/>
                      <a:pt x="2110" y="0"/>
                      <a:pt x="1346"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6" name="Google Shape;1767;p66"/>
              <p:cNvSpPr/>
              <p:nvPr/>
            </p:nvSpPr>
            <p:spPr>
              <a:xfrm>
                <a:off x="6912949" y="2381253"/>
                <a:ext cx="57240" cy="70207"/>
              </a:xfrm>
              <a:custGeom>
                <a:avLst/>
                <a:gdLst/>
                <a:ahLst/>
                <a:cxnLst/>
                <a:rect l="l" t="t" r="r" b="b"/>
                <a:pathLst>
                  <a:path w="2728" h="3346" extrusionOk="0">
                    <a:moveTo>
                      <a:pt x="1382" y="0"/>
                    </a:moveTo>
                    <a:cubicBezTo>
                      <a:pt x="619" y="0"/>
                      <a:pt x="0" y="764"/>
                      <a:pt x="0" y="1673"/>
                    </a:cubicBezTo>
                    <a:cubicBezTo>
                      <a:pt x="0" y="2582"/>
                      <a:pt x="619" y="3345"/>
                      <a:pt x="1382" y="3345"/>
                    </a:cubicBezTo>
                    <a:cubicBezTo>
                      <a:pt x="2109" y="3345"/>
                      <a:pt x="2728" y="2582"/>
                      <a:pt x="2728" y="1673"/>
                    </a:cubicBezTo>
                    <a:cubicBezTo>
                      <a:pt x="2728" y="764"/>
                      <a:pt x="2109" y="0"/>
                      <a:pt x="1382"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1768;p66"/>
              <p:cNvSpPr/>
              <p:nvPr/>
            </p:nvSpPr>
            <p:spPr>
              <a:xfrm>
                <a:off x="6781724" y="2381260"/>
                <a:ext cx="74035" cy="236785"/>
              </a:xfrm>
              <a:custGeom>
                <a:avLst/>
                <a:gdLst/>
                <a:ahLst/>
                <a:cxnLst/>
                <a:rect l="l" t="t" r="r" b="b"/>
                <a:pathLst>
                  <a:path w="3528" h="18327" fill="none" extrusionOk="0">
                    <a:moveTo>
                      <a:pt x="2946" y="0"/>
                    </a:moveTo>
                    <a:lnTo>
                      <a:pt x="0" y="18326"/>
                    </a:lnTo>
                    <a:lnTo>
                      <a:pt x="3527" y="18326"/>
                    </a:lnTo>
                  </a:path>
                </a:pathLst>
              </a:custGeom>
              <a:noFill/>
              <a:ln w="95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8" name="Google Shape;1769;p66"/>
              <p:cNvSpPr/>
              <p:nvPr/>
            </p:nvSpPr>
            <p:spPr>
              <a:xfrm>
                <a:off x="6948370" y="2267090"/>
                <a:ext cx="67944" cy="61905"/>
              </a:xfrm>
              <a:custGeom>
                <a:avLst/>
                <a:gdLst/>
                <a:ahLst/>
                <a:cxnLst/>
                <a:rect l="l" t="t" r="r" b="b"/>
                <a:pathLst>
                  <a:path w="3274" h="2983" extrusionOk="0">
                    <a:moveTo>
                      <a:pt x="655" y="1"/>
                    </a:moveTo>
                    <a:lnTo>
                      <a:pt x="1" y="1783"/>
                    </a:lnTo>
                    <a:cubicBezTo>
                      <a:pt x="1092" y="2037"/>
                      <a:pt x="2110" y="2437"/>
                      <a:pt x="3055" y="2983"/>
                    </a:cubicBezTo>
                    <a:lnTo>
                      <a:pt x="3273" y="1964"/>
                    </a:lnTo>
                    <a:cubicBezTo>
                      <a:pt x="3273" y="1964"/>
                      <a:pt x="2728" y="655"/>
                      <a:pt x="655"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9" name="Google Shape;1770;p66"/>
              <p:cNvSpPr/>
              <p:nvPr/>
            </p:nvSpPr>
            <p:spPr>
              <a:xfrm>
                <a:off x="6665410" y="2258790"/>
                <a:ext cx="68691" cy="55866"/>
              </a:xfrm>
              <a:custGeom>
                <a:avLst/>
                <a:gdLst/>
                <a:ahLst/>
                <a:cxnLst/>
                <a:rect l="l" t="t" r="r" b="b"/>
                <a:pathLst>
                  <a:path w="3310" h="2692" extrusionOk="0">
                    <a:moveTo>
                      <a:pt x="2873" y="1"/>
                    </a:moveTo>
                    <a:cubicBezTo>
                      <a:pt x="728" y="401"/>
                      <a:pt x="0" y="1637"/>
                      <a:pt x="0" y="1637"/>
                    </a:cubicBezTo>
                    <a:lnTo>
                      <a:pt x="109" y="2692"/>
                    </a:lnTo>
                    <a:cubicBezTo>
                      <a:pt x="1128" y="2255"/>
                      <a:pt x="2182" y="1964"/>
                      <a:pt x="3309" y="1855"/>
                    </a:cubicBezTo>
                    <a:lnTo>
                      <a:pt x="2873" y="1"/>
                    </a:ln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771;p66"/>
              <p:cNvSpPr/>
              <p:nvPr/>
            </p:nvSpPr>
            <p:spPr>
              <a:xfrm>
                <a:off x="6842477" y="2653113"/>
                <a:ext cx="93557" cy="56489"/>
              </a:xfrm>
              <a:custGeom>
                <a:avLst/>
                <a:gdLst/>
                <a:ahLst/>
                <a:cxnLst/>
                <a:rect l="l" t="t" r="r" b="b"/>
                <a:pathLst>
                  <a:path w="2110" h="1274" fill="none" extrusionOk="0">
                    <a:moveTo>
                      <a:pt x="2110" y="1"/>
                    </a:moveTo>
                    <a:cubicBezTo>
                      <a:pt x="1819" y="1128"/>
                      <a:pt x="437" y="1274"/>
                      <a:pt x="1" y="1"/>
                    </a:cubicBezTo>
                  </a:path>
                </a:pathLst>
              </a:custGeom>
              <a:noFill/>
              <a:ln w="11825" cap="flat" cmpd="sng">
                <a:solidFill>
                  <a:schemeClr val="lt2"/>
                </a:solidFill>
                <a:prstDash val="solid"/>
                <a:miter lim="36361"/>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15" name="Прямоугольник 114"/>
          <p:cNvSpPr/>
          <p:nvPr/>
        </p:nvSpPr>
        <p:spPr>
          <a:xfrm>
            <a:off x="1714480" y="928676"/>
            <a:ext cx="7215238" cy="2031325"/>
          </a:xfrm>
          <a:prstGeom prst="rect">
            <a:avLst/>
          </a:prstGeom>
        </p:spPr>
        <p:txBody>
          <a:bodyPr wrap="square">
            <a:spAutoFit/>
          </a:bodyPr>
          <a:lstStyle/>
          <a:p>
            <a:pPr algn="just"/>
            <a:r>
              <a:rPr lang="ru-RU" sz="1800" dirty="0" smtClean="0">
                <a:solidFill>
                  <a:schemeClr val="tx1"/>
                </a:solidFill>
                <a:latin typeface="Times New Roman" pitchFamily="18" charset="0"/>
                <a:cs typeface="Times New Roman" pitchFamily="18" charset="0"/>
              </a:rPr>
              <a:t>3 балла - приведено полное решение,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включающее правильный ответ.</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
            </a:r>
            <a:br>
              <a:rPr lang="ru-RU" sz="1800" dirty="0" smtClean="0">
                <a:solidFill>
                  <a:schemeClr val="tx1"/>
                </a:solidFill>
                <a:latin typeface="Times New Roman" pitchFamily="18" charset="0"/>
                <a:cs typeface="Times New Roman" pitchFamily="18" charset="0"/>
              </a:rPr>
            </a:br>
            <a:r>
              <a:rPr lang="ru-RU" sz="1800" dirty="0" smtClean="0">
                <a:solidFill>
                  <a:schemeClr val="tx1"/>
                </a:solidFill>
                <a:latin typeface="Times New Roman" pitchFamily="18" charset="0"/>
                <a:cs typeface="Times New Roman" pitchFamily="18" charset="0"/>
              </a:rPr>
              <a:t>2 балла - дан правильный ответ, и приведено объяснение, но не указано одно из физических явлений или законов; или  объяснения представлены не в полном объёме, или в них содержится один логический недочёт.</a:t>
            </a:r>
            <a:endParaRPr lang="ru-RU" sz="1800" dirty="0">
              <a:solidFill>
                <a:schemeClr val="tx1"/>
              </a:solidFill>
            </a:endParaRPr>
          </a:p>
        </p:txBody>
      </p:sp>
      <p:sp>
        <p:nvSpPr>
          <p:cNvPr id="28" name="Номер слайда 27"/>
          <p:cNvSpPr>
            <a:spLocks noGrp="1"/>
          </p:cNvSpPr>
          <p:nvPr>
            <p:ph type="sldNum" sz="quarter" idx="10"/>
          </p:nvPr>
        </p:nvSpPr>
        <p:spPr/>
        <p:txBody>
          <a:bodyPr/>
          <a:lstStyle/>
          <a:p>
            <a:r>
              <a:rPr lang="ru-RU" dirty="0" smtClean="0">
                <a:latin typeface="Times New Roman" pitchFamily="18" charset="0"/>
                <a:cs typeface="Times New Roman" pitchFamily="18" charset="0"/>
              </a:rPr>
              <a:t>6</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42"/>
          <p:cNvSpPr txBox="1">
            <a:spLocks noGrp="1"/>
          </p:cNvSpPr>
          <p:nvPr>
            <p:ph type="title"/>
          </p:nvPr>
        </p:nvSpPr>
        <p:spPr>
          <a:xfrm>
            <a:off x="1285852" y="785800"/>
            <a:ext cx="6572296" cy="642942"/>
          </a:xfrm>
          <a:prstGeom prst="rect">
            <a:avLst/>
          </a:prstGeom>
        </p:spPr>
        <p:txBody>
          <a:bodyPr spcFirstLastPara="1" wrap="square" lIns="91425" tIns="91425" rIns="91425" bIns="91425" anchor="b" anchorCtr="0">
            <a:noAutofit/>
          </a:bodyPr>
          <a:lstStyle/>
          <a:p>
            <a:pPr lvl="0" algn="ctr"/>
            <a:r>
              <a:rPr lang="ru-RU" sz="1800" b="0" dirty="0" smtClean="0">
                <a:latin typeface="Times New Roman" pitchFamily="18" charset="0"/>
                <a:cs typeface="Times New Roman" pitchFamily="18" charset="0"/>
              </a:rPr>
              <a:t/>
            </a:r>
            <a:br>
              <a:rPr lang="ru-RU" sz="18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Данная инструкция создана на изучении документов, определяющих структуру и содержание ЕГЭ:</a:t>
            </a:r>
            <a:endParaRPr sz="1800" b="0" dirty="0">
              <a:latin typeface="Times New Roman" pitchFamily="18" charset="0"/>
              <a:cs typeface="Times New Roman" pitchFamily="18" charset="0"/>
            </a:endParaRPr>
          </a:p>
        </p:txBody>
      </p:sp>
      <p:sp>
        <p:nvSpPr>
          <p:cNvPr id="362" name="Google Shape;362;p42"/>
          <p:cNvSpPr txBox="1">
            <a:spLocks noGrp="1"/>
          </p:cNvSpPr>
          <p:nvPr>
            <p:ph type="subTitle" idx="1"/>
          </p:nvPr>
        </p:nvSpPr>
        <p:spPr>
          <a:xfrm>
            <a:off x="2143108" y="1428742"/>
            <a:ext cx="5643602" cy="2786082"/>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Font typeface="Arial" pitchFamily="34" charset="0"/>
              <a:buChar char="•"/>
            </a:pPr>
            <a:r>
              <a:rPr lang="ru-RU" sz="1800" dirty="0" smtClean="0">
                <a:latin typeface="Times New Roman" pitchFamily="18" charset="0"/>
                <a:cs typeface="Times New Roman" pitchFamily="18" charset="0"/>
              </a:rPr>
              <a:t>Уделите время на изучение материалов по физике, указанных в спецификации.</a:t>
            </a:r>
          </a:p>
          <a:p>
            <a:pPr marL="0" lvl="0" indent="0" algn="just" rtl="0">
              <a:spcBef>
                <a:spcPts val="0"/>
              </a:spcBef>
              <a:spcAft>
                <a:spcPts val="0"/>
              </a:spcAft>
              <a:buFont typeface="Arial" pitchFamily="34" charset="0"/>
              <a:buChar char="•"/>
            </a:pPr>
            <a:endParaRPr lang="ru-RU" sz="1800" dirty="0" smtClean="0">
              <a:latin typeface="Times New Roman" pitchFamily="18" charset="0"/>
              <a:cs typeface="Times New Roman" pitchFamily="18" charset="0"/>
            </a:endParaRPr>
          </a:p>
          <a:p>
            <a:pPr marL="0" lvl="0" indent="0" algn="just" rtl="0">
              <a:spcBef>
                <a:spcPts val="0"/>
              </a:spcBef>
              <a:spcAft>
                <a:spcPts val="0"/>
              </a:spcAft>
              <a:buFont typeface="Arial" pitchFamily="34" charset="0"/>
              <a:buChar char="•"/>
            </a:pPr>
            <a:r>
              <a:rPr lang="ru-RU" sz="1800" dirty="0" smtClean="0">
                <a:latin typeface="Times New Roman" pitchFamily="18" charset="0"/>
                <a:cs typeface="Times New Roman" pitchFamily="18" charset="0"/>
              </a:rPr>
              <a:t>Не забывайте о практике. Решение задач поможет быстрее понять теорию и научиться её применять.</a:t>
            </a:r>
          </a:p>
          <a:p>
            <a:pPr marL="0" lvl="0" indent="0" algn="just" rtl="0">
              <a:spcBef>
                <a:spcPts val="0"/>
              </a:spcBef>
              <a:spcAft>
                <a:spcPts val="0"/>
              </a:spcAft>
              <a:buFont typeface="Arial" pitchFamily="34" charset="0"/>
              <a:buChar char="•"/>
            </a:pPr>
            <a:endParaRPr lang="ru-RU" sz="1800" dirty="0" smtClean="0">
              <a:latin typeface="Times New Roman" pitchFamily="18" charset="0"/>
              <a:cs typeface="Times New Roman" pitchFamily="18" charset="0"/>
            </a:endParaRPr>
          </a:p>
          <a:p>
            <a:pPr marL="0" lvl="0" indent="0" algn="just" rtl="0">
              <a:spcBef>
                <a:spcPts val="0"/>
              </a:spcBef>
              <a:spcAft>
                <a:spcPts val="0"/>
              </a:spcAft>
              <a:buFont typeface="Arial" pitchFamily="34" charset="0"/>
              <a:buChar char="•"/>
            </a:pPr>
            <a:r>
              <a:rPr lang="ru-RU" sz="1800" dirty="0" smtClean="0">
                <a:latin typeface="Times New Roman" pitchFamily="18" charset="0"/>
                <a:cs typeface="Times New Roman" pitchFamily="18" charset="0"/>
              </a:rPr>
              <a:t>Оформление задач имеет значимую часть в начисление баллов – это мы разберём в следующем слайде.</a:t>
            </a:r>
          </a:p>
          <a:p>
            <a:pPr marL="0" lvl="0" indent="0" algn="l" rtl="0">
              <a:spcBef>
                <a:spcPts val="0"/>
              </a:spcBef>
              <a:spcAft>
                <a:spcPts val="0"/>
              </a:spcAft>
            </a:pPr>
            <a:endParaRPr sz="1800" dirty="0">
              <a:latin typeface="Times New Roman" pitchFamily="18" charset="0"/>
              <a:cs typeface="Times New Roman" pitchFamily="18" charset="0"/>
            </a:endParaRPr>
          </a:p>
        </p:txBody>
      </p:sp>
      <p:grpSp>
        <p:nvGrpSpPr>
          <p:cNvPr id="363" name="Google Shape;363;p42"/>
          <p:cNvGrpSpPr/>
          <p:nvPr/>
        </p:nvGrpSpPr>
        <p:grpSpPr>
          <a:xfrm>
            <a:off x="-12" y="1429607"/>
            <a:ext cx="2104221" cy="5482634"/>
            <a:chOff x="2771050" y="238350"/>
            <a:chExt cx="2000400" cy="5212125"/>
          </a:xfrm>
        </p:grpSpPr>
        <p:sp>
          <p:nvSpPr>
            <p:cNvPr id="364" name="Google Shape;364;p42"/>
            <p:cNvSpPr/>
            <p:nvPr/>
          </p:nvSpPr>
          <p:spPr>
            <a:xfrm>
              <a:off x="2771050" y="2492100"/>
              <a:ext cx="283525" cy="2958375"/>
            </a:xfrm>
            <a:custGeom>
              <a:avLst/>
              <a:gdLst/>
              <a:ahLst/>
              <a:cxnLst/>
              <a:rect l="l" t="t" r="r" b="b"/>
              <a:pathLst>
                <a:path w="11341" h="118335" extrusionOk="0">
                  <a:moveTo>
                    <a:pt x="9720" y="0"/>
                  </a:moveTo>
                  <a:cubicBezTo>
                    <a:pt x="8734" y="1480"/>
                    <a:pt x="7255" y="3522"/>
                    <a:pt x="6339" y="4156"/>
                  </a:cubicBezTo>
                  <a:cubicBezTo>
                    <a:pt x="5635" y="4649"/>
                    <a:pt x="2888" y="5424"/>
                    <a:pt x="0" y="6199"/>
                  </a:cubicBezTo>
                  <a:lnTo>
                    <a:pt x="0" y="118334"/>
                  </a:lnTo>
                  <a:lnTo>
                    <a:pt x="9791" y="118334"/>
                  </a:lnTo>
                  <a:cubicBezTo>
                    <a:pt x="10565" y="103120"/>
                    <a:pt x="11340" y="87553"/>
                    <a:pt x="11270" y="82482"/>
                  </a:cubicBezTo>
                  <a:cubicBezTo>
                    <a:pt x="11270" y="73325"/>
                    <a:pt x="10072" y="17610"/>
                    <a:pt x="9720"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5" name="Google Shape;365;p42"/>
            <p:cNvSpPr/>
            <p:nvPr/>
          </p:nvSpPr>
          <p:spPr>
            <a:xfrm>
              <a:off x="3010525" y="2356500"/>
              <a:ext cx="25" cy="25"/>
            </a:xfrm>
            <a:custGeom>
              <a:avLst/>
              <a:gdLst/>
              <a:ahLst/>
              <a:cxnLst/>
              <a:rect l="l" t="t" r="r" b="b"/>
              <a:pathLst>
                <a:path w="1" h="1" extrusionOk="0">
                  <a:moveTo>
                    <a:pt x="0" y="1"/>
                  </a:moveTo>
                  <a:lnTo>
                    <a:pt x="0" y="1"/>
                  </a:lnTo>
                  <a:close/>
                </a:path>
              </a:pathLst>
            </a:custGeom>
            <a:solidFill>
              <a:srgbClr val="4D556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6" name="Google Shape;366;p42"/>
            <p:cNvSpPr/>
            <p:nvPr/>
          </p:nvSpPr>
          <p:spPr>
            <a:xfrm>
              <a:off x="4540750" y="238350"/>
              <a:ext cx="230700" cy="278025"/>
            </a:xfrm>
            <a:custGeom>
              <a:avLst/>
              <a:gdLst/>
              <a:ahLst/>
              <a:cxnLst/>
              <a:rect l="l" t="t" r="r" b="b"/>
              <a:pathLst>
                <a:path w="9228" h="11121" extrusionOk="0">
                  <a:moveTo>
                    <a:pt x="5551" y="0"/>
                  </a:moveTo>
                  <a:cubicBezTo>
                    <a:pt x="5300" y="0"/>
                    <a:pt x="5046" y="21"/>
                    <a:pt x="4790" y="61"/>
                  </a:cubicBezTo>
                  <a:lnTo>
                    <a:pt x="1" y="10557"/>
                  </a:lnTo>
                  <a:lnTo>
                    <a:pt x="1" y="11120"/>
                  </a:lnTo>
                  <a:cubicBezTo>
                    <a:pt x="1084" y="10849"/>
                    <a:pt x="2197" y="10723"/>
                    <a:pt x="3339" y="10723"/>
                  </a:cubicBezTo>
                  <a:cubicBezTo>
                    <a:pt x="3978" y="10723"/>
                    <a:pt x="4626" y="10762"/>
                    <a:pt x="5283" y="10838"/>
                  </a:cubicBezTo>
                  <a:lnTo>
                    <a:pt x="9228" y="1963"/>
                  </a:lnTo>
                  <a:cubicBezTo>
                    <a:pt x="8385" y="699"/>
                    <a:pt x="7027" y="0"/>
                    <a:pt x="5551" y="0"/>
                  </a:cubicBezTo>
                  <a:close/>
                </a:path>
              </a:pathLst>
            </a:cu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7" name="Google Shape;367;p42"/>
            <p:cNvSpPr/>
            <p:nvPr/>
          </p:nvSpPr>
          <p:spPr>
            <a:xfrm>
              <a:off x="2771050" y="2356500"/>
              <a:ext cx="269425" cy="290575"/>
            </a:xfrm>
            <a:custGeom>
              <a:avLst/>
              <a:gdLst/>
              <a:ahLst/>
              <a:cxnLst/>
              <a:rect l="l" t="t" r="r" b="b"/>
              <a:pathLst>
                <a:path w="10777" h="11623" extrusionOk="0">
                  <a:moveTo>
                    <a:pt x="9579" y="1"/>
                  </a:moveTo>
                  <a:cubicBezTo>
                    <a:pt x="8312" y="1550"/>
                    <a:pt x="5494" y="3663"/>
                    <a:pt x="0" y="5706"/>
                  </a:cubicBezTo>
                  <a:lnTo>
                    <a:pt x="0" y="11623"/>
                  </a:lnTo>
                  <a:cubicBezTo>
                    <a:pt x="2888" y="10848"/>
                    <a:pt x="5635" y="10073"/>
                    <a:pt x="6339" y="9580"/>
                  </a:cubicBezTo>
                  <a:cubicBezTo>
                    <a:pt x="7255" y="8946"/>
                    <a:pt x="8664" y="6904"/>
                    <a:pt x="9720" y="5424"/>
                  </a:cubicBezTo>
                  <a:cubicBezTo>
                    <a:pt x="10354" y="4368"/>
                    <a:pt x="10777" y="3663"/>
                    <a:pt x="10777" y="3663"/>
                  </a:cubicBezTo>
                  <a:lnTo>
                    <a:pt x="9579"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8" name="Google Shape;368;p42"/>
            <p:cNvSpPr/>
            <p:nvPr/>
          </p:nvSpPr>
          <p:spPr>
            <a:xfrm>
              <a:off x="2771050" y="549800"/>
              <a:ext cx="741350" cy="1949375"/>
            </a:xfrm>
            <a:custGeom>
              <a:avLst/>
              <a:gdLst/>
              <a:ahLst/>
              <a:cxnLst/>
              <a:rect l="l" t="t" r="r" b="b"/>
              <a:pathLst>
                <a:path w="29654" h="77975" extrusionOk="0">
                  <a:moveTo>
                    <a:pt x="0" y="0"/>
                  </a:moveTo>
                  <a:lnTo>
                    <a:pt x="0" y="77974"/>
                  </a:lnTo>
                  <a:cubicBezTo>
                    <a:pt x="5494" y="75931"/>
                    <a:pt x="8312" y="73818"/>
                    <a:pt x="9579" y="72269"/>
                  </a:cubicBezTo>
                  <a:cubicBezTo>
                    <a:pt x="10143" y="71705"/>
                    <a:pt x="10495" y="71001"/>
                    <a:pt x="10565" y="70226"/>
                  </a:cubicBezTo>
                  <a:cubicBezTo>
                    <a:pt x="10565" y="68606"/>
                    <a:pt x="9086" y="66563"/>
                    <a:pt x="8664" y="63534"/>
                  </a:cubicBezTo>
                  <a:cubicBezTo>
                    <a:pt x="8241" y="60506"/>
                    <a:pt x="8664" y="48038"/>
                    <a:pt x="8241" y="42403"/>
                  </a:cubicBezTo>
                  <a:lnTo>
                    <a:pt x="8241" y="42403"/>
                  </a:lnTo>
                  <a:cubicBezTo>
                    <a:pt x="8241" y="42404"/>
                    <a:pt x="14721" y="50645"/>
                    <a:pt x="20567" y="53885"/>
                  </a:cubicBezTo>
                  <a:cubicBezTo>
                    <a:pt x="20074" y="49729"/>
                    <a:pt x="25146" y="38177"/>
                    <a:pt x="29654" y="33951"/>
                  </a:cubicBezTo>
                  <a:cubicBezTo>
                    <a:pt x="29654" y="33951"/>
                    <a:pt x="25568" y="27682"/>
                    <a:pt x="22681" y="24019"/>
                  </a:cubicBezTo>
                  <a:cubicBezTo>
                    <a:pt x="19863" y="20286"/>
                    <a:pt x="14017" y="14088"/>
                    <a:pt x="12045" y="9509"/>
                  </a:cubicBezTo>
                  <a:cubicBezTo>
                    <a:pt x="10072" y="4860"/>
                    <a:pt x="9157" y="3381"/>
                    <a:pt x="7959" y="2607"/>
                  </a:cubicBezTo>
                  <a:cubicBezTo>
                    <a:pt x="6691" y="1832"/>
                    <a:pt x="2888" y="775"/>
                    <a:pt x="0"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369;p42"/>
            <p:cNvSpPr/>
            <p:nvPr/>
          </p:nvSpPr>
          <p:spPr>
            <a:xfrm>
              <a:off x="3272900" y="1396250"/>
              <a:ext cx="420875" cy="680375"/>
            </a:xfrm>
            <a:custGeom>
              <a:avLst/>
              <a:gdLst/>
              <a:ahLst/>
              <a:cxnLst/>
              <a:rect l="l" t="t" r="r" b="b"/>
              <a:pathLst>
                <a:path w="16835" h="27215" extrusionOk="0">
                  <a:moveTo>
                    <a:pt x="10131" y="0"/>
                  </a:moveTo>
                  <a:cubicBezTo>
                    <a:pt x="9942" y="0"/>
                    <a:pt x="9755" y="35"/>
                    <a:pt x="9580" y="93"/>
                  </a:cubicBezTo>
                  <a:cubicBezTo>
                    <a:pt x="5072" y="4319"/>
                    <a:pt x="0" y="15871"/>
                    <a:pt x="493" y="20097"/>
                  </a:cubicBezTo>
                  <a:cubicBezTo>
                    <a:pt x="883" y="23925"/>
                    <a:pt x="6292" y="27215"/>
                    <a:pt x="10005" y="27215"/>
                  </a:cubicBezTo>
                  <a:cubicBezTo>
                    <a:pt x="10323" y="27215"/>
                    <a:pt x="10629" y="27191"/>
                    <a:pt x="10918" y="27141"/>
                  </a:cubicBezTo>
                  <a:cubicBezTo>
                    <a:pt x="16060" y="26155"/>
                    <a:pt x="16835" y="22915"/>
                    <a:pt x="16835" y="22915"/>
                  </a:cubicBezTo>
                  <a:lnTo>
                    <a:pt x="16835" y="22915"/>
                  </a:lnTo>
                  <a:cubicBezTo>
                    <a:pt x="15708" y="23689"/>
                    <a:pt x="14510" y="24253"/>
                    <a:pt x="13242" y="24605"/>
                  </a:cubicBezTo>
                  <a:cubicBezTo>
                    <a:pt x="12905" y="24698"/>
                    <a:pt x="12573" y="24743"/>
                    <a:pt x="12250" y="24743"/>
                  </a:cubicBezTo>
                  <a:cubicBezTo>
                    <a:pt x="8662" y="24743"/>
                    <a:pt x="6075" y="19256"/>
                    <a:pt x="7044" y="13828"/>
                  </a:cubicBezTo>
                  <a:cubicBezTo>
                    <a:pt x="7889" y="9532"/>
                    <a:pt x="9439" y="5376"/>
                    <a:pt x="11693" y="1572"/>
                  </a:cubicBezTo>
                  <a:cubicBezTo>
                    <a:pt x="11763" y="1009"/>
                    <a:pt x="11411" y="445"/>
                    <a:pt x="10918" y="234"/>
                  </a:cubicBezTo>
                  <a:cubicBezTo>
                    <a:pt x="10670" y="69"/>
                    <a:pt x="10399" y="0"/>
                    <a:pt x="1013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370;p42"/>
            <p:cNvSpPr/>
            <p:nvPr/>
          </p:nvSpPr>
          <p:spPr>
            <a:xfrm>
              <a:off x="3424750" y="470100"/>
              <a:ext cx="1116025" cy="1544725"/>
            </a:xfrm>
            <a:custGeom>
              <a:avLst/>
              <a:gdLst/>
              <a:ahLst/>
              <a:cxnLst/>
              <a:rect l="l" t="t" r="r" b="b"/>
              <a:pathLst>
                <a:path w="44641" h="61789" extrusionOk="0">
                  <a:moveTo>
                    <a:pt x="43845" y="1"/>
                  </a:moveTo>
                  <a:cubicBezTo>
                    <a:pt x="42901" y="1"/>
                    <a:pt x="40809" y="1539"/>
                    <a:pt x="39217" y="2202"/>
                  </a:cubicBezTo>
                  <a:cubicBezTo>
                    <a:pt x="36400" y="3329"/>
                    <a:pt x="32878" y="3470"/>
                    <a:pt x="32244" y="3963"/>
                  </a:cubicBezTo>
                  <a:cubicBezTo>
                    <a:pt x="30342" y="5442"/>
                    <a:pt x="28722" y="10443"/>
                    <a:pt x="26257" y="13824"/>
                  </a:cubicBezTo>
                  <a:cubicBezTo>
                    <a:pt x="19002" y="23756"/>
                    <a:pt x="5619" y="38618"/>
                    <a:pt x="5619" y="38618"/>
                  </a:cubicBezTo>
                  <a:cubicBezTo>
                    <a:pt x="3365" y="42422"/>
                    <a:pt x="1815" y="46578"/>
                    <a:pt x="970" y="50874"/>
                  </a:cubicBezTo>
                  <a:cubicBezTo>
                    <a:pt x="1" y="56302"/>
                    <a:pt x="2588" y="61789"/>
                    <a:pt x="6176" y="61789"/>
                  </a:cubicBezTo>
                  <a:cubicBezTo>
                    <a:pt x="6499" y="61789"/>
                    <a:pt x="6831" y="61744"/>
                    <a:pt x="7168" y="61651"/>
                  </a:cubicBezTo>
                  <a:cubicBezTo>
                    <a:pt x="8436" y="61228"/>
                    <a:pt x="9634" y="60665"/>
                    <a:pt x="10761" y="59961"/>
                  </a:cubicBezTo>
                  <a:cubicBezTo>
                    <a:pt x="14705" y="57425"/>
                    <a:pt x="17945" y="54044"/>
                    <a:pt x="20481" y="50099"/>
                  </a:cubicBezTo>
                  <a:cubicBezTo>
                    <a:pt x="23932" y="44605"/>
                    <a:pt x="35836" y="21502"/>
                    <a:pt x="35836" y="21502"/>
                  </a:cubicBezTo>
                  <a:cubicBezTo>
                    <a:pt x="37104" y="21502"/>
                    <a:pt x="38301" y="21361"/>
                    <a:pt x="39499" y="21009"/>
                  </a:cubicBezTo>
                  <a:lnTo>
                    <a:pt x="39499" y="21009"/>
                  </a:lnTo>
                  <a:cubicBezTo>
                    <a:pt x="39386" y="21029"/>
                    <a:pt x="39275" y="21038"/>
                    <a:pt x="39168" y="21038"/>
                  </a:cubicBezTo>
                  <a:cubicBezTo>
                    <a:pt x="37731" y="21038"/>
                    <a:pt x="36811" y="19366"/>
                    <a:pt x="37597" y="18121"/>
                  </a:cubicBezTo>
                  <a:cubicBezTo>
                    <a:pt x="38160" y="17346"/>
                    <a:pt x="38935" y="16712"/>
                    <a:pt x="39781" y="16360"/>
                  </a:cubicBezTo>
                  <a:cubicBezTo>
                    <a:pt x="39781" y="16360"/>
                    <a:pt x="39710" y="16290"/>
                    <a:pt x="39710" y="16290"/>
                  </a:cubicBezTo>
                  <a:lnTo>
                    <a:pt x="39640" y="16219"/>
                  </a:lnTo>
                  <a:cubicBezTo>
                    <a:pt x="39428" y="16008"/>
                    <a:pt x="39287" y="15797"/>
                    <a:pt x="39217" y="15585"/>
                  </a:cubicBezTo>
                  <a:cubicBezTo>
                    <a:pt x="39076" y="15163"/>
                    <a:pt x="39006" y="14740"/>
                    <a:pt x="39076" y="14317"/>
                  </a:cubicBezTo>
                  <a:cubicBezTo>
                    <a:pt x="39287" y="13050"/>
                    <a:pt x="41964" y="12204"/>
                    <a:pt x="41964" y="12204"/>
                  </a:cubicBezTo>
                  <a:cubicBezTo>
                    <a:pt x="41401" y="11923"/>
                    <a:pt x="40907" y="11500"/>
                    <a:pt x="40626" y="10936"/>
                  </a:cubicBezTo>
                  <a:lnTo>
                    <a:pt x="40555" y="10796"/>
                  </a:lnTo>
                  <a:cubicBezTo>
                    <a:pt x="40414" y="10514"/>
                    <a:pt x="40414" y="10162"/>
                    <a:pt x="40485" y="9880"/>
                  </a:cubicBezTo>
                  <a:cubicBezTo>
                    <a:pt x="40696" y="8330"/>
                    <a:pt x="43866" y="7485"/>
                    <a:pt x="43866" y="7485"/>
                  </a:cubicBezTo>
                  <a:cubicBezTo>
                    <a:pt x="43584" y="7485"/>
                    <a:pt x="43373" y="7415"/>
                    <a:pt x="43091" y="7274"/>
                  </a:cubicBezTo>
                  <a:lnTo>
                    <a:pt x="43021" y="7203"/>
                  </a:lnTo>
                  <a:lnTo>
                    <a:pt x="42880" y="7133"/>
                  </a:lnTo>
                  <a:cubicBezTo>
                    <a:pt x="42809" y="7133"/>
                    <a:pt x="42739" y="7062"/>
                    <a:pt x="42668" y="6992"/>
                  </a:cubicBezTo>
                  <a:cubicBezTo>
                    <a:pt x="42598" y="6922"/>
                    <a:pt x="42528" y="6781"/>
                    <a:pt x="42457" y="6710"/>
                  </a:cubicBezTo>
                  <a:cubicBezTo>
                    <a:pt x="42457" y="6710"/>
                    <a:pt x="42457" y="6640"/>
                    <a:pt x="42387" y="6640"/>
                  </a:cubicBezTo>
                  <a:cubicBezTo>
                    <a:pt x="42316" y="6499"/>
                    <a:pt x="42246" y="6358"/>
                    <a:pt x="42246" y="6217"/>
                  </a:cubicBezTo>
                  <a:cubicBezTo>
                    <a:pt x="43584" y="4668"/>
                    <a:pt x="44570" y="3118"/>
                    <a:pt x="44500" y="1920"/>
                  </a:cubicBezTo>
                  <a:lnTo>
                    <a:pt x="44641" y="1920"/>
                  </a:lnTo>
                  <a:lnTo>
                    <a:pt x="44641" y="1427"/>
                  </a:lnTo>
                  <a:cubicBezTo>
                    <a:pt x="44641" y="653"/>
                    <a:pt x="44359" y="89"/>
                    <a:pt x="44007" y="19"/>
                  </a:cubicBezTo>
                  <a:cubicBezTo>
                    <a:pt x="43958" y="6"/>
                    <a:pt x="43904" y="1"/>
                    <a:pt x="4384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371;p42"/>
            <p:cNvSpPr/>
            <p:nvPr/>
          </p:nvSpPr>
          <p:spPr>
            <a:xfrm>
              <a:off x="4433350" y="634325"/>
              <a:ext cx="262400" cy="133850"/>
            </a:xfrm>
            <a:custGeom>
              <a:avLst/>
              <a:gdLst/>
              <a:ahLst/>
              <a:cxnLst/>
              <a:rect l="l" t="t" r="r" b="b"/>
              <a:pathLst>
                <a:path w="10496" h="5354" extrusionOk="0">
                  <a:moveTo>
                    <a:pt x="9368" y="0"/>
                  </a:moveTo>
                  <a:cubicBezTo>
                    <a:pt x="7396" y="0"/>
                    <a:pt x="5424" y="282"/>
                    <a:pt x="3522" y="916"/>
                  </a:cubicBezTo>
                  <a:cubicBezTo>
                    <a:pt x="3522" y="916"/>
                    <a:pt x="352" y="1761"/>
                    <a:pt x="70" y="3240"/>
                  </a:cubicBezTo>
                  <a:cubicBezTo>
                    <a:pt x="0" y="3593"/>
                    <a:pt x="70" y="3874"/>
                    <a:pt x="141" y="4227"/>
                  </a:cubicBezTo>
                  <a:cubicBezTo>
                    <a:pt x="704" y="4649"/>
                    <a:pt x="1409" y="4860"/>
                    <a:pt x="2113" y="4931"/>
                  </a:cubicBezTo>
                  <a:cubicBezTo>
                    <a:pt x="2292" y="4951"/>
                    <a:pt x="2515" y="4958"/>
                    <a:pt x="2770" y="4958"/>
                  </a:cubicBezTo>
                  <a:cubicBezTo>
                    <a:pt x="3467" y="4958"/>
                    <a:pt x="4401" y="4904"/>
                    <a:pt x="5307" y="4904"/>
                  </a:cubicBezTo>
                  <a:cubicBezTo>
                    <a:pt x="6422" y="4904"/>
                    <a:pt x="7495" y="4986"/>
                    <a:pt x="8030" y="5354"/>
                  </a:cubicBezTo>
                  <a:cubicBezTo>
                    <a:pt x="9368" y="4931"/>
                    <a:pt x="10354" y="3733"/>
                    <a:pt x="10495" y="2325"/>
                  </a:cubicBezTo>
                  <a:cubicBezTo>
                    <a:pt x="10495" y="1409"/>
                    <a:pt x="10072" y="564"/>
                    <a:pt x="9368"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372;p42"/>
            <p:cNvSpPr/>
            <p:nvPr/>
          </p:nvSpPr>
          <p:spPr>
            <a:xfrm>
              <a:off x="4398125" y="765675"/>
              <a:ext cx="251825" cy="104625"/>
            </a:xfrm>
            <a:custGeom>
              <a:avLst/>
              <a:gdLst/>
              <a:ahLst/>
              <a:cxnLst/>
              <a:rect l="l" t="t" r="r" b="b"/>
              <a:pathLst>
                <a:path w="10073" h="4185" extrusionOk="0">
                  <a:moveTo>
                    <a:pt x="7387" y="0"/>
                  </a:moveTo>
                  <a:cubicBezTo>
                    <a:pt x="5926" y="0"/>
                    <a:pt x="4442" y="142"/>
                    <a:pt x="2959" y="381"/>
                  </a:cubicBezTo>
                  <a:cubicBezTo>
                    <a:pt x="2959" y="381"/>
                    <a:pt x="352" y="1297"/>
                    <a:pt x="71" y="2494"/>
                  </a:cubicBezTo>
                  <a:cubicBezTo>
                    <a:pt x="0" y="2917"/>
                    <a:pt x="71" y="3340"/>
                    <a:pt x="212" y="3692"/>
                  </a:cubicBezTo>
                  <a:cubicBezTo>
                    <a:pt x="696" y="3907"/>
                    <a:pt x="1180" y="3999"/>
                    <a:pt x="1633" y="3999"/>
                  </a:cubicBezTo>
                  <a:cubicBezTo>
                    <a:pt x="1773" y="3999"/>
                    <a:pt x="1910" y="3990"/>
                    <a:pt x="2043" y="3974"/>
                  </a:cubicBezTo>
                  <a:cubicBezTo>
                    <a:pt x="2705" y="3900"/>
                    <a:pt x="3885" y="3788"/>
                    <a:pt x="4972" y="3788"/>
                  </a:cubicBezTo>
                  <a:cubicBezTo>
                    <a:pt x="5968" y="3788"/>
                    <a:pt x="6885" y="3882"/>
                    <a:pt x="7255" y="4185"/>
                  </a:cubicBezTo>
                  <a:cubicBezTo>
                    <a:pt x="8382" y="3974"/>
                    <a:pt x="9298" y="3269"/>
                    <a:pt x="9791" y="2213"/>
                  </a:cubicBezTo>
                  <a:cubicBezTo>
                    <a:pt x="10073" y="1508"/>
                    <a:pt x="10002" y="663"/>
                    <a:pt x="9439" y="100"/>
                  </a:cubicBezTo>
                  <a:cubicBezTo>
                    <a:pt x="8761" y="32"/>
                    <a:pt x="8077" y="0"/>
                    <a:pt x="738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3" name="Google Shape;373;p42"/>
            <p:cNvSpPr/>
            <p:nvPr/>
          </p:nvSpPr>
          <p:spPr>
            <a:xfrm>
              <a:off x="4479125" y="506400"/>
              <a:ext cx="243025" cy="133875"/>
            </a:xfrm>
            <a:custGeom>
              <a:avLst/>
              <a:gdLst/>
              <a:ahLst/>
              <a:cxnLst/>
              <a:rect l="l" t="t" r="r" b="b"/>
              <a:pathLst>
                <a:path w="9721" h="5355" extrusionOk="0">
                  <a:moveTo>
                    <a:pt x="5782" y="1"/>
                  </a:moveTo>
                  <a:cubicBezTo>
                    <a:pt x="4653" y="1"/>
                    <a:pt x="3524" y="127"/>
                    <a:pt x="2395" y="398"/>
                  </a:cubicBezTo>
                  <a:lnTo>
                    <a:pt x="2254" y="398"/>
                  </a:lnTo>
                  <a:cubicBezTo>
                    <a:pt x="2325" y="1525"/>
                    <a:pt x="1409" y="3075"/>
                    <a:pt x="0" y="4624"/>
                  </a:cubicBezTo>
                  <a:cubicBezTo>
                    <a:pt x="71" y="4765"/>
                    <a:pt x="141" y="4906"/>
                    <a:pt x="212" y="5047"/>
                  </a:cubicBezTo>
                  <a:cubicBezTo>
                    <a:pt x="696" y="5262"/>
                    <a:pt x="1262" y="5354"/>
                    <a:pt x="1817" y="5354"/>
                  </a:cubicBezTo>
                  <a:cubicBezTo>
                    <a:pt x="1988" y="5354"/>
                    <a:pt x="2158" y="5345"/>
                    <a:pt x="2325" y="5329"/>
                  </a:cubicBezTo>
                  <a:cubicBezTo>
                    <a:pt x="3419" y="5229"/>
                    <a:pt x="4970" y="4919"/>
                    <a:pt x="6209" y="4919"/>
                  </a:cubicBezTo>
                  <a:cubicBezTo>
                    <a:pt x="6724" y="4919"/>
                    <a:pt x="7185" y="4972"/>
                    <a:pt x="7537" y="5117"/>
                  </a:cubicBezTo>
                  <a:cubicBezTo>
                    <a:pt x="8453" y="4695"/>
                    <a:pt x="9157" y="3849"/>
                    <a:pt x="9368" y="2863"/>
                  </a:cubicBezTo>
                  <a:cubicBezTo>
                    <a:pt x="9721" y="1032"/>
                    <a:pt x="9157" y="468"/>
                    <a:pt x="8241" y="257"/>
                  </a:cubicBezTo>
                  <a:lnTo>
                    <a:pt x="7678" y="116"/>
                  </a:lnTo>
                  <a:cubicBezTo>
                    <a:pt x="7046" y="40"/>
                    <a:pt x="6414" y="1"/>
                    <a:pt x="578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4" name="Google Shape;374;p42"/>
            <p:cNvSpPr/>
            <p:nvPr/>
          </p:nvSpPr>
          <p:spPr>
            <a:xfrm>
              <a:off x="4502025" y="651925"/>
              <a:ext cx="19375" cy="5300"/>
            </a:xfrm>
            <a:custGeom>
              <a:avLst/>
              <a:gdLst/>
              <a:ahLst/>
              <a:cxnLst/>
              <a:rect l="l" t="t" r="r" b="b"/>
              <a:pathLst>
                <a:path w="775" h="212" extrusionOk="0">
                  <a:moveTo>
                    <a:pt x="775" y="212"/>
                  </a:moveTo>
                  <a:cubicBezTo>
                    <a:pt x="493" y="212"/>
                    <a:pt x="282" y="142"/>
                    <a:pt x="0" y="1"/>
                  </a:cubicBezTo>
                  <a:cubicBezTo>
                    <a:pt x="282" y="142"/>
                    <a:pt x="493" y="212"/>
                    <a:pt x="775" y="212"/>
                  </a:cubicBez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375;p42"/>
            <p:cNvSpPr/>
            <p:nvPr/>
          </p:nvSpPr>
          <p:spPr>
            <a:xfrm>
              <a:off x="4345050" y="866975"/>
              <a:ext cx="238000" cy="129100"/>
            </a:xfrm>
            <a:custGeom>
              <a:avLst/>
              <a:gdLst/>
              <a:ahLst/>
              <a:cxnLst/>
              <a:rect l="l" t="t" r="r" b="b"/>
              <a:pathLst>
                <a:path w="9520" h="5164" extrusionOk="0">
                  <a:moveTo>
                    <a:pt x="8037" y="1"/>
                  </a:moveTo>
                  <a:cubicBezTo>
                    <a:pt x="6341" y="1"/>
                    <a:pt x="3750" y="451"/>
                    <a:pt x="2969" y="555"/>
                  </a:cubicBezTo>
                  <a:cubicBezTo>
                    <a:pt x="2123" y="908"/>
                    <a:pt x="1348" y="1471"/>
                    <a:pt x="785" y="2316"/>
                  </a:cubicBezTo>
                  <a:cubicBezTo>
                    <a:pt x="1" y="3558"/>
                    <a:pt x="914" y="5164"/>
                    <a:pt x="2345" y="5164"/>
                  </a:cubicBezTo>
                  <a:cubicBezTo>
                    <a:pt x="2456" y="5164"/>
                    <a:pt x="2570" y="5154"/>
                    <a:pt x="2687" y="5134"/>
                  </a:cubicBezTo>
                  <a:lnTo>
                    <a:pt x="2969" y="5134"/>
                  </a:lnTo>
                  <a:cubicBezTo>
                    <a:pt x="5434" y="4782"/>
                    <a:pt x="8251" y="3584"/>
                    <a:pt x="8956" y="2598"/>
                  </a:cubicBezTo>
                  <a:cubicBezTo>
                    <a:pt x="9378" y="1894"/>
                    <a:pt x="9519" y="1049"/>
                    <a:pt x="9378" y="203"/>
                  </a:cubicBezTo>
                  <a:cubicBezTo>
                    <a:pt x="9121" y="56"/>
                    <a:pt x="8635" y="1"/>
                    <a:pt x="803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6" name="Google Shape;376;p42"/>
            <p:cNvSpPr/>
            <p:nvPr/>
          </p:nvSpPr>
          <p:spPr>
            <a:xfrm>
              <a:off x="4496725" y="648400"/>
              <a:ext cx="3550" cy="1800"/>
            </a:xfrm>
            <a:custGeom>
              <a:avLst/>
              <a:gdLst/>
              <a:ahLst/>
              <a:cxnLst/>
              <a:rect l="l" t="t" r="r" b="b"/>
              <a:pathLst>
                <a:path w="142" h="72" extrusionOk="0">
                  <a:moveTo>
                    <a:pt x="1" y="1"/>
                  </a:moveTo>
                  <a:lnTo>
                    <a:pt x="142" y="71"/>
                  </a:ln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7" name="Google Shape;377;p42"/>
            <p:cNvSpPr/>
            <p:nvPr/>
          </p:nvSpPr>
          <p:spPr>
            <a:xfrm>
              <a:off x="4438625" y="739975"/>
              <a:ext cx="25" cy="3550"/>
            </a:xfrm>
            <a:custGeom>
              <a:avLst/>
              <a:gdLst/>
              <a:ahLst/>
              <a:cxnLst/>
              <a:rect l="l" t="t" r="r" b="b"/>
              <a:pathLst>
                <a:path w="1" h="142" extrusionOk="0">
                  <a:moveTo>
                    <a:pt x="0" y="1"/>
                  </a:moveTo>
                  <a:lnTo>
                    <a:pt x="0" y="141"/>
                  </a:ln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378;p42"/>
            <p:cNvSpPr/>
            <p:nvPr/>
          </p:nvSpPr>
          <p:spPr>
            <a:xfrm>
              <a:off x="4484400" y="634325"/>
              <a:ext cx="1800" cy="3550"/>
            </a:xfrm>
            <a:custGeom>
              <a:avLst/>
              <a:gdLst/>
              <a:ahLst/>
              <a:cxnLst/>
              <a:rect l="l" t="t" r="r" b="b"/>
              <a:pathLst>
                <a:path w="72" h="142" extrusionOk="0">
                  <a:moveTo>
                    <a:pt x="1" y="0"/>
                  </a:moveTo>
                  <a:cubicBezTo>
                    <a:pt x="1" y="71"/>
                    <a:pt x="1" y="71"/>
                    <a:pt x="71" y="141"/>
                  </a:cubicBezTo>
                  <a:cubicBezTo>
                    <a:pt x="1" y="71"/>
                    <a:pt x="1" y="71"/>
                    <a:pt x="1" y="0"/>
                  </a:cubicBez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379;p42"/>
            <p:cNvSpPr/>
            <p:nvPr/>
          </p:nvSpPr>
          <p:spPr>
            <a:xfrm>
              <a:off x="4405175" y="857950"/>
              <a:ext cx="8825" cy="15875"/>
            </a:xfrm>
            <a:custGeom>
              <a:avLst/>
              <a:gdLst/>
              <a:ahLst/>
              <a:cxnLst/>
              <a:rect l="l" t="t" r="r" b="b"/>
              <a:pathLst>
                <a:path w="353" h="635" extrusionOk="0">
                  <a:moveTo>
                    <a:pt x="0" y="1"/>
                  </a:moveTo>
                  <a:cubicBezTo>
                    <a:pt x="70" y="283"/>
                    <a:pt x="211" y="494"/>
                    <a:pt x="352" y="635"/>
                  </a:cubicBezTo>
                  <a:cubicBezTo>
                    <a:pt x="211" y="494"/>
                    <a:pt x="70" y="283"/>
                    <a:pt x="0" y="1"/>
                  </a:cubicBez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42"/>
            <p:cNvSpPr/>
            <p:nvPr/>
          </p:nvSpPr>
          <p:spPr>
            <a:xfrm>
              <a:off x="4491450" y="643125"/>
              <a:ext cx="25" cy="25"/>
            </a:xfrm>
            <a:custGeom>
              <a:avLst/>
              <a:gdLst/>
              <a:ahLst/>
              <a:cxnLst/>
              <a:rect l="l" t="t" r="r" b="b"/>
              <a:pathLst>
                <a:path w="1" h="1" extrusionOk="0">
                  <a:moveTo>
                    <a:pt x="0" y="1"/>
                  </a:move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381;p42"/>
            <p:cNvSpPr/>
            <p:nvPr/>
          </p:nvSpPr>
          <p:spPr>
            <a:xfrm>
              <a:off x="4415725" y="877325"/>
              <a:ext cx="1800" cy="1800"/>
            </a:xfrm>
            <a:custGeom>
              <a:avLst/>
              <a:gdLst/>
              <a:ahLst/>
              <a:cxnLst/>
              <a:rect l="l" t="t" r="r" b="b"/>
              <a:pathLst>
                <a:path w="72" h="72" extrusionOk="0">
                  <a:moveTo>
                    <a:pt x="1" y="1"/>
                  </a:moveTo>
                  <a:lnTo>
                    <a:pt x="71" y="71"/>
                  </a:lnTo>
                  <a:close/>
                </a:path>
              </a:pathLst>
            </a:custGeom>
            <a:solidFill>
              <a:srgbClr val="F5BA9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382;p42"/>
            <p:cNvSpPr/>
            <p:nvPr/>
          </p:nvSpPr>
          <p:spPr>
            <a:xfrm>
              <a:off x="4484400" y="628700"/>
              <a:ext cx="181400" cy="25025"/>
            </a:xfrm>
            <a:custGeom>
              <a:avLst/>
              <a:gdLst/>
              <a:ahLst/>
              <a:cxnLst/>
              <a:rect l="l" t="t" r="r" b="b"/>
              <a:pathLst>
                <a:path w="7256" h="1001" extrusionOk="0">
                  <a:moveTo>
                    <a:pt x="6125" y="0"/>
                  </a:moveTo>
                  <a:cubicBezTo>
                    <a:pt x="4895" y="0"/>
                    <a:pt x="3273" y="333"/>
                    <a:pt x="2184" y="437"/>
                  </a:cubicBezTo>
                  <a:cubicBezTo>
                    <a:pt x="1977" y="474"/>
                    <a:pt x="1769" y="492"/>
                    <a:pt x="1564" y="492"/>
                  </a:cubicBezTo>
                  <a:cubicBezTo>
                    <a:pt x="1004" y="492"/>
                    <a:pt x="465" y="361"/>
                    <a:pt x="1" y="155"/>
                  </a:cubicBezTo>
                  <a:lnTo>
                    <a:pt x="1" y="155"/>
                  </a:lnTo>
                  <a:cubicBezTo>
                    <a:pt x="1" y="225"/>
                    <a:pt x="1" y="225"/>
                    <a:pt x="71" y="296"/>
                  </a:cubicBezTo>
                  <a:cubicBezTo>
                    <a:pt x="71" y="366"/>
                    <a:pt x="142" y="437"/>
                    <a:pt x="282" y="578"/>
                  </a:cubicBezTo>
                  <a:cubicBezTo>
                    <a:pt x="282" y="578"/>
                    <a:pt x="353" y="648"/>
                    <a:pt x="494" y="718"/>
                  </a:cubicBezTo>
                  <a:lnTo>
                    <a:pt x="564" y="789"/>
                  </a:lnTo>
                  <a:lnTo>
                    <a:pt x="705" y="859"/>
                  </a:lnTo>
                  <a:cubicBezTo>
                    <a:pt x="916" y="930"/>
                    <a:pt x="1128" y="1000"/>
                    <a:pt x="1409" y="1000"/>
                  </a:cubicBezTo>
                  <a:cubicBezTo>
                    <a:pt x="3311" y="437"/>
                    <a:pt x="5283" y="155"/>
                    <a:pt x="7256" y="155"/>
                  </a:cubicBezTo>
                  <a:cubicBezTo>
                    <a:pt x="6958" y="43"/>
                    <a:pt x="6567" y="0"/>
                    <a:pt x="6125"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383;p42"/>
            <p:cNvSpPr/>
            <p:nvPr/>
          </p:nvSpPr>
          <p:spPr>
            <a:xfrm>
              <a:off x="4436850" y="739975"/>
              <a:ext cx="197250" cy="35250"/>
            </a:xfrm>
            <a:custGeom>
              <a:avLst/>
              <a:gdLst/>
              <a:ahLst/>
              <a:cxnLst/>
              <a:rect l="l" t="t" r="r" b="b"/>
              <a:pathLst>
                <a:path w="7890" h="1410" extrusionOk="0">
                  <a:moveTo>
                    <a:pt x="1" y="1"/>
                  </a:moveTo>
                  <a:lnTo>
                    <a:pt x="71" y="141"/>
                  </a:lnTo>
                  <a:cubicBezTo>
                    <a:pt x="423" y="705"/>
                    <a:pt x="846" y="1128"/>
                    <a:pt x="1410" y="1409"/>
                  </a:cubicBezTo>
                  <a:cubicBezTo>
                    <a:pt x="2893" y="1170"/>
                    <a:pt x="4377" y="1028"/>
                    <a:pt x="5838" y="1028"/>
                  </a:cubicBezTo>
                  <a:cubicBezTo>
                    <a:pt x="6528" y="1028"/>
                    <a:pt x="7212" y="1060"/>
                    <a:pt x="7890" y="1128"/>
                  </a:cubicBezTo>
                  <a:cubicBezTo>
                    <a:pt x="7355" y="760"/>
                    <a:pt x="6282" y="678"/>
                    <a:pt x="5167" y="678"/>
                  </a:cubicBezTo>
                  <a:cubicBezTo>
                    <a:pt x="4261" y="678"/>
                    <a:pt x="3327" y="732"/>
                    <a:pt x="2630" y="732"/>
                  </a:cubicBezTo>
                  <a:cubicBezTo>
                    <a:pt x="2375" y="732"/>
                    <a:pt x="2152" y="725"/>
                    <a:pt x="1973" y="705"/>
                  </a:cubicBezTo>
                  <a:cubicBezTo>
                    <a:pt x="1269" y="634"/>
                    <a:pt x="564" y="423"/>
                    <a:pt x="1"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384;p42"/>
            <p:cNvSpPr/>
            <p:nvPr/>
          </p:nvSpPr>
          <p:spPr>
            <a:xfrm>
              <a:off x="4405175" y="857950"/>
              <a:ext cx="172575" cy="21175"/>
            </a:xfrm>
            <a:custGeom>
              <a:avLst/>
              <a:gdLst/>
              <a:ahLst/>
              <a:cxnLst/>
              <a:rect l="l" t="t" r="r" b="b"/>
              <a:pathLst>
                <a:path w="6903" h="847" extrusionOk="0">
                  <a:moveTo>
                    <a:pt x="0" y="1"/>
                  </a:moveTo>
                  <a:cubicBezTo>
                    <a:pt x="70" y="212"/>
                    <a:pt x="211" y="423"/>
                    <a:pt x="352" y="635"/>
                  </a:cubicBezTo>
                  <a:lnTo>
                    <a:pt x="423" y="776"/>
                  </a:lnTo>
                  <a:cubicBezTo>
                    <a:pt x="493" y="776"/>
                    <a:pt x="493" y="776"/>
                    <a:pt x="493" y="846"/>
                  </a:cubicBezTo>
                  <a:cubicBezTo>
                    <a:pt x="1260" y="693"/>
                    <a:pt x="3768" y="280"/>
                    <a:pt x="5464" y="280"/>
                  </a:cubicBezTo>
                  <a:cubicBezTo>
                    <a:pt x="6106" y="280"/>
                    <a:pt x="6632" y="339"/>
                    <a:pt x="6903" y="494"/>
                  </a:cubicBezTo>
                  <a:cubicBezTo>
                    <a:pt x="6532" y="191"/>
                    <a:pt x="5631" y="97"/>
                    <a:pt x="4653" y="97"/>
                  </a:cubicBezTo>
                  <a:cubicBezTo>
                    <a:pt x="3584" y="97"/>
                    <a:pt x="2423" y="209"/>
                    <a:pt x="1761" y="283"/>
                  </a:cubicBezTo>
                  <a:cubicBezTo>
                    <a:pt x="1628" y="299"/>
                    <a:pt x="1491" y="308"/>
                    <a:pt x="1352" y="308"/>
                  </a:cubicBezTo>
                  <a:cubicBezTo>
                    <a:pt x="902" y="308"/>
                    <a:pt x="430" y="216"/>
                    <a:pt x="0"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Номер слайда 25"/>
          <p:cNvSpPr>
            <a:spLocks noGrp="1"/>
          </p:cNvSpPr>
          <p:nvPr>
            <p:ph type="sldNum" sz="quarter" idx="4"/>
          </p:nvPr>
        </p:nvSpPr>
        <p:spPr/>
        <p:txBody>
          <a:bodyPr/>
          <a:lstStyle/>
          <a:p>
            <a:r>
              <a:rPr lang="ru-RU" dirty="0" smtClean="0">
                <a:latin typeface="Times New Roman" pitchFamily="18" charset="0"/>
                <a:cs typeface="Times New Roman" pitchFamily="18" charset="0"/>
              </a:rPr>
              <a:t>7</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grpSp>
        <p:nvGrpSpPr>
          <p:cNvPr id="301" name="Google Shape;301;p40"/>
          <p:cNvGrpSpPr/>
          <p:nvPr/>
        </p:nvGrpSpPr>
        <p:grpSpPr>
          <a:xfrm>
            <a:off x="750755" y="1237022"/>
            <a:ext cx="3637800" cy="1545493"/>
            <a:chOff x="2159801" y="1901863"/>
            <a:chExt cx="3058774" cy="1502375"/>
          </a:xfrm>
        </p:grpSpPr>
        <p:sp>
          <p:nvSpPr>
            <p:cNvPr id="302" name="Google Shape;302;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3" name="Google Shape;303;p40"/>
            <p:cNvSpPr/>
            <p:nvPr/>
          </p:nvSpPr>
          <p:spPr>
            <a:xfrm>
              <a:off x="2159804" y="1901863"/>
              <a:ext cx="3058772" cy="1502375"/>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4" name="Google Shape;304;p40"/>
          <p:cNvGrpSpPr/>
          <p:nvPr/>
        </p:nvGrpSpPr>
        <p:grpSpPr>
          <a:xfrm>
            <a:off x="4827938" y="1237025"/>
            <a:ext cx="3565306" cy="1535918"/>
            <a:chOff x="2159799" y="1901863"/>
            <a:chExt cx="3058774" cy="1493067"/>
          </a:xfrm>
        </p:grpSpPr>
        <p:sp>
          <p:nvSpPr>
            <p:cNvPr id="305" name="Google Shape;305;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6" name="Google Shape;306;p40"/>
            <p:cNvSpPr/>
            <p:nvPr/>
          </p:nvSpPr>
          <p:spPr>
            <a:xfrm>
              <a:off x="2159799" y="1901863"/>
              <a:ext cx="3058772" cy="1493067"/>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07" name="Google Shape;307;p40"/>
          <p:cNvGrpSpPr/>
          <p:nvPr/>
        </p:nvGrpSpPr>
        <p:grpSpPr>
          <a:xfrm>
            <a:off x="750755" y="3045777"/>
            <a:ext cx="3637800" cy="1535918"/>
            <a:chOff x="2159801" y="1901864"/>
            <a:chExt cx="3058774" cy="1493067"/>
          </a:xfrm>
        </p:grpSpPr>
        <p:sp>
          <p:nvSpPr>
            <p:cNvPr id="308" name="Google Shape;308;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9" name="Google Shape;309;p40"/>
            <p:cNvSpPr/>
            <p:nvPr/>
          </p:nvSpPr>
          <p:spPr>
            <a:xfrm>
              <a:off x="2159804" y="1901864"/>
              <a:ext cx="3058772" cy="1493067"/>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10" name="Google Shape;310;p40"/>
          <p:cNvGrpSpPr/>
          <p:nvPr/>
        </p:nvGrpSpPr>
        <p:grpSpPr>
          <a:xfrm>
            <a:off x="4827938" y="3045781"/>
            <a:ext cx="3565306" cy="1535918"/>
            <a:chOff x="2159799" y="1901863"/>
            <a:chExt cx="3058774" cy="1493067"/>
          </a:xfrm>
        </p:grpSpPr>
        <p:sp>
          <p:nvSpPr>
            <p:cNvPr id="311" name="Google Shape;311;p40"/>
            <p:cNvSpPr/>
            <p:nvPr/>
          </p:nvSpPr>
          <p:spPr>
            <a:xfrm>
              <a:off x="2159801" y="2427995"/>
              <a:ext cx="3058772" cy="17"/>
            </a:xfrm>
            <a:custGeom>
              <a:avLst/>
              <a:gdLst/>
              <a:ahLst/>
              <a:cxnLst/>
              <a:rect l="l" t="t" r="r" b="b"/>
              <a:pathLst>
                <a:path w="137334" h="1" fill="none" extrusionOk="0">
                  <a:moveTo>
                    <a:pt x="0" y="1"/>
                  </a:moveTo>
                  <a:lnTo>
                    <a:pt x="137333" y="1"/>
                  </a:lnTo>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2" name="Google Shape;312;p40"/>
            <p:cNvSpPr/>
            <p:nvPr/>
          </p:nvSpPr>
          <p:spPr>
            <a:xfrm>
              <a:off x="2159799" y="1901863"/>
              <a:ext cx="3058772" cy="1493067"/>
            </a:xfrm>
            <a:custGeom>
              <a:avLst/>
              <a:gdLst/>
              <a:ahLst/>
              <a:cxnLst/>
              <a:rect l="l" t="t" r="r" b="b"/>
              <a:pathLst>
                <a:path w="137334" h="84617" fill="none" extrusionOk="0">
                  <a:moveTo>
                    <a:pt x="1724" y="0"/>
                  </a:moveTo>
                  <a:lnTo>
                    <a:pt x="135610" y="0"/>
                  </a:lnTo>
                  <a:cubicBezTo>
                    <a:pt x="136556" y="0"/>
                    <a:pt x="137333" y="777"/>
                    <a:pt x="137333" y="1757"/>
                  </a:cubicBezTo>
                  <a:lnTo>
                    <a:pt x="137333" y="82859"/>
                  </a:lnTo>
                  <a:cubicBezTo>
                    <a:pt x="137333" y="83839"/>
                    <a:pt x="136556" y="84616"/>
                    <a:pt x="135610" y="84616"/>
                  </a:cubicBezTo>
                  <a:lnTo>
                    <a:pt x="1724" y="84616"/>
                  </a:lnTo>
                  <a:cubicBezTo>
                    <a:pt x="777" y="84616"/>
                    <a:pt x="0" y="83839"/>
                    <a:pt x="0" y="82859"/>
                  </a:cubicBezTo>
                  <a:lnTo>
                    <a:pt x="0" y="1757"/>
                  </a:lnTo>
                  <a:cubicBezTo>
                    <a:pt x="0" y="777"/>
                    <a:pt x="777" y="0"/>
                    <a:pt x="1724" y="0"/>
                  </a:cubicBezTo>
                  <a:close/>
                </a:path>
              </a:pathLst>
            </a:custGeom>
            <a:noFill/>
            <a:ln w="19050" cap="flat" cmpd="sng">
              <a:solidFill>
                <a:schemeClr val="dk1"/>
              </a:solidFill>
              <a:prstDash val="solid"/>
              <a:miter lim="337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13" name="Google Shape;313;p40"/>
          <p:cNvSpPr txBox="1">
            <a:spLocks noGrp="1"/>
          </p:cNvSpPr>
          <p:nvPr>
            <p:ph type="title"/>
          </p:nvPr>
        </p:nvSpPr>
        <p:spPr>
          <a:xfrm>
            <a:off x="0" y="500048"/>
            <a:ext cx="9144000" cy="500066"/>
          </a:xfrm>
          <a:prstGeom prst="rect">
            <a:avLst/>
          </a:prstGeom>
        </p:spPr>
        <p:txBody>
          <a:bodyPr spcFirstLastPara="1" wrap="square" lIns="91425" tIns="91425" rIns="91425" bIns="91425" anchor="b" anchorCtr="0">
            <a:noAutofit/>
          </a:bodyPr>
          <a:lstStyle/>
          <a:p>
            <a:pPr lvl="0"/>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2400" b="0" dirty="0" smtClean="0">
                <a:latin typeface="Times New Roman" pitchFamily="18" charset="0"/>
                <a:cs typeface="Times New Roman" pitchFamily="18" charset="0"/>
              </a:rPr>
              <a:t/>
            </a:r>
            <a:br>
              <a:rPr lang="ru-RU" sz="2400" b="0" dirty="0" smtClean="0">
                <a:latin typeface="Times New Roman" pitchFamily="18" charset="0"/>
                <a:cs typeface="Times New Roman" pitchFamily="18" charset="0"/>
              </a:rPr>
            </a:br>
            <a:r>
              <a:rPr lang="ru-RU" sz="1800" b="0" dirty="0" smtClean="0">
                <a:latin typeface="Times New Roman" pitchFamily="18" charset="0"/>
                <a:cs typeface="Times New Roman" pitchFamily="18" charset="0"/>
              </a:rPr>
              <a:t>Оформление заданий «С» части ЕГЭ по физике: </a:t>
            </a:r>
            <a:br>
              <a:rPr lang="ru-RU" sz="1800" b="0" dirty="0" smtClean="0">
                <a:latin typeface="Times New Roman" pitchFamily="18" charset="0"/>
                <a:cs typeface="Times New Roman" pitchFamily="18" charset="0"/>
              </a:rPr>
            </a:br>
            <a:endParaRPr sz="2400" b="0" dirty="0">
              <a:solidFill>
                <a:schemeClr val="dk1"/>
              </a:solidFill>
              <a:latin typeface="Times New Roman" pitchFamily="18" charset="0"/>
              <a:cs typeface="Times New Roman" pitchFamily="18" charset="0"/>
            </a:endParaRPr>
          </a:p>
        </p:txBody>
      </p:sp>
      <p:sp>
        <p:nvSpPr>
          <p:cNvPr id="314" name="Google Shape;314;p40"/>
          <p:cNvSpPr txBox="1">
            <a:spLocks noGrp="1"/>
          </p:cNvSpPr>
          <p:nvPr>
            <p:ph type="title" idx="2"/>
          </p:nvPr>
        </p:nvSpPr>
        <p:spPr>
          <a:xfrm>
            <a:off x="786962" y="1287476"/>
            <a:ext cx="35652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b="0" dirty="0" smtClean="0">
                <a:solidFill>
                  <a:schemeClr val="tx1"/>
                </a:solidFill>
                <a:latin typeface="Times New Roman" pitchFamily="18" charset="0"/>
                <a:cs typeface="Times New Roman" pitchFamily="18" charset="0"/>
              </a:rPr>
              <a:t>1</a:t>
            </a:r>
            <a:endParaRPr sz="1800" b="0" dirty="0">
              <a:solidFill>
                <a:schemeClr val="tx1"/>
              </a:solidFill>
              <a:latin typeface="Times New Roman" pitchFamily="18" charset="0"/>
              <a:cs typeface="Times New Roman" pitchFamily="18" charset="0"/>
            </a:endParaRPr>
          </a:p>
        </p:txBody>
      </p:sp>
      <p:sp>
        <p:nvSpPr>
          <p:cNvPr id="315" name="Google Shape;315;p40"/>
          <p:cNvSpPr txBox="1">
            <a:spLocks noGrp="1"/>
          </p:cNvSpPr>
          <p:nvPr>
            <p:ph type="subTitle" idx="1"/>
          </p:nvPr>
        </p:nvSpPr>
        <p:spPr>
          <a:xfrm>
            <a:off x="785786" y="1785932"/>
            <a:ext cx="3571900" cy="1001043"/>
          </a:xfrm>
          <a:prstGeom prst="rect">
            <a:avLst/>
          </a:prstGeom>
        </p:spPr>
        <p:txBody>
          <a:bodyPr spcFirstLastPara="1" wrap="square" lIns="91425" tIns="91425" rIns="91425" bIns="91425" anchor="t" anchorCtr="0">
            <a:noAutofit/>
          </a:bodyPr>
          <a:lstStyle/>
          <a:p>
            <a:pPr marL="0" lvl="0" indent="0"/>
            <a:r>
              <a:rPr lang="ru-RU" sz="1800" dirty="0" smtClean="0">
                <a:latin typeface="Times New Roman" pitchFamily="18" charset="0"/>
                <a:cs typeface="Times New Roman" pitchFamily="18" charset="0"/>
              </a:rPr>
              <a:t>Схема </a:t>
            </a:r>
          </a:p>
          <a:p>
            <a:pPr marL="0" lvl="0" indent="0"/>
            <a:r>
              <a:rPr lang="ru-RU" sz="1800" dirty="0" smtClean="0">
                <a:latin typeface="Times New Roman" pitchFamily="18" charset="0"/>
                <a:cs typeface="Times New Roman" pitchFamily="18" charset="0"/>
              </a:rPr>
              <a:t>"Дано — Рисунок — Решение"</a:t>
            </a:r>
            <a:endParaRPr sz="1800" dirty="0">
              <a:latin typeface="Times New Roman" pitchFamily="18" charset="0"/>
              <a:cs typeface="Times New Roman" pitchFamily="18" charset="0"/>
            </a:endParaRPr>
          </a:p>
        </p:txBody>
      </p:sp>
      <p:sp>
        <p:nvSpPr>
          <p:cNvPr id="317" name="Google Shape;317;p40"/>
          <p:cNvSpPr txBox="1">
            <a:spLocks noGrp="1"/>
          </p:cNvSpPr>
          <p:nvPr>
            <p:ph type="title" idx="4"/>
          </p:nvPr>
        </p:nvSpPr>
        <p:spPr>
          <a:xfrm>
            <a:off x="4827576" y="1287476"/>
            <a:ext cx="35652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b="0" dirty="0" smtClean="0">
                <a:solidFill>
                  <a:schemeClr val="tx1"/>
                </a:solidFill>
                <a:latin typeface="Times New Roman" pitchFamily="18" charset="0"/>
                <a:cs typeface="Times New Roman" pitchFamily="18" charset="0"/>
              </a:rPr>
              <a:t>2</a:t>
            </a:r>
            <a:endParaRPr sz="1800" b="0" dirty="0">
              <a:solidFill>
                <a:schemeClr val="tx1"/>
              </a:solidFill>
              <a:latin typeface="Times New Roman" pitchFamily="18" charset="0"/>
              <a:cs typeface="Times New Roman" pitchFamily="18" charset="0"/>
            </a:endParaRPr>
          </a:p>
        </p:txBody>
      </p:sp>
      <p:sp>
        <p:nvSpPr>
          <p:cNvPr id="318" name="Google Shape;318;p40"/>
          <p:cNvSpPr txBox="1">
            <a:spLocks noGrp="1"/>
          </p:cNvSpPr>
          <p:nvPr>
            <p:ph type="subTitle" idx="5"/>
          </p:nvPr>
        </p:nvSpPr>
        <p:spPr>
          <a:xfrm>
            <a:off x="4857752" y="1785932"/>
            <a:ext cx="3500462" cy="1000133"/>
          </a:xfrm>
          <a:prstGeom prst="rect">
            <a:avLst/>
          </a:prstGeom>
        </p:spPr>
        <p:txBody>
          <a:bodyPr spcFirstLastPara="1" wrap="square" lIns="91425" tIns="91425" rIns="91425" bIns="91425" anchor="t" anchorCtr="0">
            <a:noAutofit/>
          </a:bodyPr>
          <a:lstStyle/>
          <a:p>
            <a:r>
              <a:rPr lang="ru-RU" sz="1800" dirty="0" smtClean="0">
                <a:solidFill>
                  <a:schemeClr val="tx1"/>
                </a:solidFill>
                <a:latin typeface="Times New Roman" pitchFamily="18" charset="0"/>
                <a:cs typeface="Times New Roman" pitchFamily="18" charset="0"/>
              </a:rPr>
              <a:t>Закон или формулу, необходимо </a:t>
            </a:r>
          </a:p>
          <a:p>
            <a:r>
              <a:rPr lang="ru-RU" sz="1800" dirty="0" smtClean="0">
                <a:solidFill>
                  <a:schemeClr val="tx1"/>
                </a:solidFill>
                <a:latin typeface="Times New Roman" pitchFamily="18" charset="0"/>
                <a:cs typeface="Times New Roman" pitchFamily="18" charset="0"/>
              </a:rPr>
              <a:t>назвать</a:t>
            </a:r>
            <a:endParaRPr sz="1800" dirty="0">
              <a:solidFill>
                <a:schemeClr val="tx1"/>
              </a:solidFill>
              <a:latin typeface="Times New Roman" pitchFamily="18" charset="0"/>
              <a:cs typeface="Times New Roman" pitchFamily="18" charset="0"/>
            </a:endParaRPr>
          </a:p>
        </p:txBody>
      </p:sp>
      <p:sp>
        <p:nvSpPr>
          <p:cNvPr id="320" name="Google Shape;320;p40"/>
          <p:cNvSpPr txBox="1">
            <a:spLocks noGrp="1"/>
          </p:cNvSpPr>
          <p:nvPr>
            <p:ph type="title" idx="7"/>
          </p:nvPr>
        </p:nvSpPr>
        <p:spPr>
          <a:xfrm>
            <a:off x="786990" y="3097639"/>
            <a:ext cx="35652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b="0" dirty="0" smtClean="0">
                <a:solidFill>
                  <a:schemeClr val="tx1"/>
                </a:solidFill>
                <a:latin typeface="Times New Roman" pitchFamily="18" charset="0"/>
                <a:cs typeface="Times New Roman" pitchFamily="18" charset="0"/>
              </a:rPr>
              <a:t>3</a:t>
            </a:r>
            <a:endParaRPr sz="1800" b="0" dirty="0">
              <a:solidFill>
                <a:schemeClr val="tx1"/>
              </a:solidFill>
              <a:latin typeface="Times New Roman" pitchFamily="18" charset="0"/>
              <a:cs typeface="Times New Roman" pitchFamily="18" charset="0"/>
            </a:endParaRPr>
          </a:p>
        </p:txBody>
      </p:sp>
      <p:sp>
        <p:nvSpPr>
          <p:cNvPr id="321" name="Google Shape;321;p40"/>
          <p:cNvSpPr txBox="1">
            <a:spLocks noGrp="1"/>
          </p:cNvSpPr>
          <p:nvPr>
            <p:ph type="subTitle" idx="8"/>
          </p:nvPr>
        </p:nvSpPr>
        <p:spPr>
          <a:xfrm>
            <a:off x="785786" y="3571882"/>
            <a:ext cx="3571900" cy="1000132"/>
          </a:xfrm>
          <a:prstGeom prst="rect">
            <a:avLst/>
          </a:prstGeom>
        </p:spPr>
        <p:txBody>
          <a:bodyPr spcFirstLastPara="1" wrap="square" lIns="91425" tIns="91425" rIns="91425" bIns="91425" anchor="t" anchorCtr="0">
            <a:noAutofit/>
          </a:bodyPr>
          <a:lstStyle/>
          <a:p>
            <a:r>
              <a:rPr lang="ru-RU" sz="1800" dirty="0" smtClean="0">
                <a:latin typeface="Times New Roman" pitchFamily="18" charset="0"/>
                <a:cs typeface="Times New Roman" pitchFamily="18" charset="0"/>
              </a:rPr>
              <a:t>Можно пользоваться только</a:t>
            </a:r>
          </a:p>
          <a:p>
            <a:r>
              <a:rPr lang="ru-RU" sz="1800" dirty="0" smtClean="0">
                <a:latin typeface="Times New Roman" pitchFamily="18" charset="0"/>
                <a:cs typeface="Times New Roman" pitchFamily="18" charset="0"/>
              </a:rPr>
              <a:t>уравнениями из кодификатора</a:t>
            </a:r>
            <a:endParaRPr sz="1800" dirty="0">
              <a:latin typeface="Times New Roman" pitchFamily="18" charset="0"/>
              <a:cs typeface="Times New Roman" pitchFamily="18" charset="0"/>
            </a:endParaRPr>
          </a:p>
        </p:txBody>
      </p:sp>
      <p:sp>
        <p:nvSpPr>
          <p:cNvPr id="323" name="Google Shape;323;p40"/>
          <p:cNvSpPr txBox="1">
            <a:spLocks noGrp="1"/>
          </p:cNvSpPr>
          <p:nvPr>
            <p:ph type="title" idx="13"/>
          </p:nvPr>
        </p:nvSpPr>
        <p:spPr>
          <a:xfrm>
            <a:off x="4827604" y="3097639"/>
            <a:ext cx="3565200" cy="456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1800" b="0" dirty="0" smtClean="0">
                <a:solidFill>
                  <a:schemeClr val="tx1"/>
                </a:solidFill>
                <a:latin typeface="Times New Roman" pitchFamily="18" charset="0"/>
                <a:cs typeface="Times New Roman" pitchFamily="18" charset="0"/>
              </a:rPr>
              <a:t>4</a:t>
            </a:r>
            <a:endParaRPr sz="1800" b="0" dirty="0">
              <a:solidFill>
                <a:schemeClr val="tx1"/>
              </a:solidFill>
              <a:latin typeface="Times New Roman" pitchFamily="18" charset="0"/>
              <a:cs typeface="Times New Roman" pitchFamily="18" charset="0"/>
            </a:endParaRPr>
          </a:p>
        </p:txBody>
      </p:sp>
      <p:sp>
        <p:nvSpPr>
          <p:cNvPr id="324" name="Google Shape;324;p40"/>
          <p:cNvSpPr txBox="1">
            <a:spLocks noGrp="1"/>
          </p:cNvSpPr>
          <p:nvPr>
            <p:ph type="subTitle" idx="14"/>
          </p:nvPr>
        </p:nvSpPr>
        <p:spPr>
          <a:xfrm>
            <a:off x="4857752" y="3571882"/>
            <a:ext cx="3571900" cy="1000132"/>
          </a:xfrm>
          <a:prstGeom prst="rect">
            <a:avLst/>
          </a:prstGeom>
        </p:spPr>
        <p:txBody>
          <a:bodyPr spcFirstLastPara="1" wrap="square" lIns="91425" tIns="91425" rIns="91425" bIns="91425" anchor="t" anchorCtr="0">
            <a:noAutofit/>
          </a:bodyPr>
          <a:lstStyle/>
          <a:p>
            <a:r>
              <a:rPr lang="ru-RU" sz="1800" dirty="0" smtClean="0">
                <a:latin typeface="Times New Roman" pitchFamily="18" charset="0"/>
                <a:cs typeface="Times New Roman" pitchFamily="18" charset="0"/>
              </a:rPr>
              <a:t>Нужно указать величины, так</a:t>
            </a:r>
          </a:p>
          <a:p>
            <a:r>
              <a:rPr lang="ru-RU" sz="1800" dirty="0" smtClean="0">
                <a:latin typeface="Times New Roman" pitchFamily="18" charset="0"/>
                <a:cs typeface="Times New Roman" pitchFamily="18" charset="0"/>
              </a:rPr>
              <a:t>как  одно обозначение может </a:t>
            </a:r>
          </a:p>
          <a:p>
            <a:r>
              <a:rPr lang="ru-RU" sz="1800" dirty="0" smtClean="0">
                <a:latin typeface="Times New Roman" pitchFamily="18" charset="0"/>
                <a:cs typeface="Times New Roman" pitchFamily="18" charset="0"/>
              </a:rPr>
              <a:t>быть использовано по-разному</a:t>
            </a:r>
            <a:endParaRPr sz="1800" dirty="0">
              <a:latin typeface="Times New Roman" pitchFamily="18" charset="0"/>
              <a:cs typeface="Times New Roman" pitchFamily="18" charset="0"/>
            </a:endParaRPr>
          </a:p>
        </p:txBody>
      </p:sp>
      <p:sp>
        <p:nvSpPr>
          <p:cNvPr id="23" name="Номер слайда 22"/>
          <p:cNvSpPr>
            <a:spLocks noGrp="1"/>
          </p:cNvSpPr>
          <p:nvPr>
            <p:ph type="sldNum" sz="quarter" idx="16"/>
          </p:nvPr>
        </p:nvSpPr>
        <p:spPr/>
        <p:txBody>
          <a:bodyPr/>
          <a:lstStyle/>
          <a:p>
            <a:r>
              <a:rPr lang="ru-RU" dirty="0" smtClean="0">
                <a:latin typeface="Times New Roman" pitchFamily="18" charset="0"/>
                <a:cs typeface="Times New Roman" pitchFamily="18" charset="0"/>
              </a:rPr>
              <a:t>8</a:t>
            </a:r>
            <a:endParaRPr lang="ru-RU" dirty="0">
              <a:latin typeface="Times New Roman" pitchFamily="18" charset="0"/>
              <a:cs typeface="Times New Roman" pitchFamily="18" charset="0"/>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Middle School Center by Slidesgo">
  <a:themeElements>
    <a:clrScheme name="Simple Light">
      <a:dk1>
        <a:srgbClr val="FFFFFF"/>
      </a:dk1>
      <a:lt1>
        <a:srgbClr val="7EC8D0"/>
      </a:lt1>
      <a:dk2>
        <a:srgbClr val="38C490"/>
      </a:dk2>
      <a:lt2>
        <a:srgbClr val="3F9091"/>
      </a:lt2>
      <a:accent1>
        <a:srgbClr val="F1BF6A"/>
      </a:accent1>
      <a:accent2>
        <a:srgbClr val="D7554C"/>
      </a:accent2>
      <a:accent3>
        <a:srgbClr val="DC7749"/>
      </a:accent3>
      <a:accent4>
        <a:srgbClr val="FFFFFF"/>
      </a:accent4>
      <a:accent5>
        <a:srgbClr val="7EC8D0"/>
      </a:accent5>
      <a:accent6>
        <a:srgbClr val="38C490"/>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Специальное оформление">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537</Words>
  <Application>Microsoft Office PowerPoint</Application>
  <PresentationFormat>Экран (16:9)</PresentationFormat>
  <Paragraphs>107</Paragraphs>
  <Slides>13</Slides>
  <Notes>13</Notes>
  <HiddenSlides>0</HiddenSlides>
  <MMClips>0</MMClips>
  <ScaleCrop>false</ScaleCrop>
  <HeadingPairs>
    <vt:vector size="4" baseType="variant">
      <vt:variant>
        <vt:lpstr>Тема</vt:lpstr>
      </vt:variant>
      <vt:variant>
        <vt:i4>2</vt:i4>
      </vt:variant>
      <vt:variant>
        <vt:lpstr>Заголовки слайдов</vt:lpstr>
      </vt:variant>
      <vt:variant>
        <vt:i4>13</vt:i4>
      </vt:variant>
    </vt:vector>
  </HeadingPairs>
  <TitlesOfParts>
    <vt:vector size="15" baseType="lpstr">
      <vt:lpstr>Middle School Center by Slidesgo</vt:lpstr>
      <vt:lpstr>Специальное оформление</vt:lpstr>
      <vt:lpstr>МУНИЦИПАЛЬНОЕ КАЗЕННОЕ ОБЩЕОБРАЗОВАТЕЛЬНОЕ УЧРЕЖДЕНИЕ «СРЕДНЯЯ ОБЩЕОБРАЗОВАТЕЛЬНАЯ   ШКОЛА №1» г. Шумиха</vt:lpstr>
      <vt:lpstr>Актуальность выбранной темы</vt:lpstr>
      <vt:lpstr>Цель исследования</vt:lpstr>
      <vt:lpstr>Задачи исследования</vt:lpstr>
      <vt:lpstr>     Спецификация контрольных измерительных материалов</vt:lpstr>
      <vt:lpstr>Требования к уровню подготовки выпускников, освоение которых проверяется на ЕГЭ:</vt:lpstr>
      <vt:lpstr>Критерии оценивания заданий </vt:lpstr>
      <vt:lpstr> Данная инструкция создана на изучении документов, определяющих структуру и содержание ЕГЭ:</vt:lpstr>
      <vt:lpstr>  Оформление заданий «С» части ЕГЭ по физике:  </vt:lpstr>
      <vt:lpstr>Пример решения задачи из «С» части</vt:lpstr>
      <vt:lpstr>Заключение</vt:lpstr>
      <vt:lpstr>Список использованной литературы:</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КАЗЕННОЕ ОБЩЕОБРАЗОВАТЕЛЬНОЕ УЧРЕЖДЕНИЕ «СРЕДНЯЯ ОБЩЕОБРАЗОВАТЕЛЬНАЯ   ШКОЛА №1» Г. Шумиха</dc:title>
  <dc:creator>Admin</dc:creator>
  <cp:lastModifiedBy>Admin</cp:lastModifiedBy>
  <cp:revision>31</cp:revision>
  <dcterms:modified xsi:type="dcterms:W3CDTF">2020-11-30T14:20:32Z</dcterms:modified>
</cp:coreProperties>
</file>