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80920" cy="92697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FF0000"/>
                </a:solidFill>
                <a:effectLst/>
              </a:rPr>
              <a:t>"Удивительный </a:t>
            </a:r>
            <a:r>
              <a:rPr lang="ru-RU" sz="3200" dirty="0">
                <a:solidFill>
                  <a:srgbClr val="FF0000"/>
                </a:solidFill>
                <a:effectLst/>
              </a:rPr>
              <a:t>цветок </a:t>
            </a:r>
            <a:r>
              <a:rPr lang="ru-RU" sz="3200" dirty="0" smtClean="0">
                <a:solidFill>
                  <a:srgbClr val="FF0000"/>
                </a:solidFill>
                <a:effectLst/>
              </a:rPr>
              <a:t>Сардаана"</a:t>
            </a:r>
            <a:r>
              <a:rPr lang="ru-RU" sz="3200" dirty="0" smtClean="0">
                <a:effectLst/>
              </a:rPr>
              <a:t> 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75" y="1800126"/>
            <a:ext cx="6624638" cy="4140398"/>
          </a:xfrm>
        </p:spPr>
      </p:pic>
    </p:spTree>
    <p:extLst>
      <p:ext uri="{BB962C8B-B14F-4D97-AF65-F5344CB8AC3E}">
        <p14:creationId xmlns:p14="http://schemas.microsoft.com/office/powerpoint/2010/main" val="222505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9552" y="404664"/>
            <a:ext cx="8280920" cy="165618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    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Цветок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Сардаaна — это разновидность лилии даурской. Сардаaна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у нас имеет такое же значение, что и сакура в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Японии. Является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одним из символов Якутии, ей посвящены многие народные песни, стихи</a:t>
            </a:r>
            <a:r>
              <a:rPr lang="ru-RU" sz="2400" dirty="0" smtClean="0"/>
              <a:t>.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166" y="2276872"/>
            <a:ext cx="6771084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6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365104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Сардаaна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— также излюбленное женское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имя. Этот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цветок занесен в Красную книгу Якутии, на территории республики нельзя рвать дикорастущую Сардаану. </a:t>
            </a:r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400" dirty="0"/>
              <a:t> 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668040"/>
            <a:ext cx="4799073" cy="3697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72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4345"/>
            <a:ext cx="77768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   По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якутским поверьям, Сардаана была гордостью Творца. Решил Он дать людям Счастье, разбросав его по всему свету. На самой северной земле Счастье обернулось прекрасным огненным цветком.</a:t>
            </a:r>
          </a:p>
          <a:p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С тех пор считается, что если ты хоть раз в жизни увидел Сардаану, то будешь счастлив и удачлив. А если посадишь у себя цветок Счастья, то в доме навсегда поселятся любовь и согласие.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653254"/>
            <a:ext cx="4394290" cy="2584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91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928992" cy="4176464"/>
          </a:xfrm>
        </p:spPr>
        <p:txBody>
          <a:bodyPr/>
          <a:lstStyle/>
          <a:p>
            <a:pPr marL="0" indent="0" algn="l">
              <a:buNone/>
            </a:pP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СПАСИБО</a:t>
            </a:r>
            <a:r>
              <a:rPr lang="ru-RU" sz="4000" dirty="0" smtClean="0">
                <a:solidFill>
                  <a:schemeClr val="accent6"/>
                </a:solidFill>
              </a:rPr>
              <a:t> </a:t>
            </a:r>
            <a:r>
              <a:rPr lang="ru-RU" sz="4000" dirty="0" smtClean="0">
                <a:solidFill>
                  <a:schemeClr val="accent5"/>
                </a:solidFill>
              </a:rPr>
              <a:t>ЗА </a:t>
            </a:r>
            <a:r>
              <a:rPr lang="ru-RU" sz="4000" dirty="0" smtClean="0">
                <a:solidFill>
                  <a:schemeClr val="accent6"/>
                </a:solidFill>
              </a:rPr>
              <a:t>ВНИМАНИЕ</a:t>
            </a:r>
            <a:r>
              <a:rPr lang="ru-RU" sz="4000" dirty="0" smtClean="0">
                <a:solidFill>
                  <a:schemeClr val="accent1"/>
                </a:solidFill>
              </a:rPr>
              <a:t>!</a:t>
            </a:r>
            <a:r>
              <a:rPr lang="ru-RU" sz="4000" dirty="0" smtClean="0">
                <a:solidFill>
                  <a:schemeClr val="tx1"/>
                </a:solidFill>
              </a:rPr>
              <a:t>!</a:t>
            </a:r>
            <a:r>
              <a:rPr lang="ru-RU" sz="4000" dirty="0" smtClean="0">
                <a:solidFill>
                  <a:schemeClr val="accent6"/>
                </a:solidFill>
              </a:rPr>
              <a:t>!</a:t>
            </a:r>
            <a:br>
              <a:rPr lang="ru-RU" sz="4000" dirty="0" smtClean="0">
                <a:solidFill>
                  <a:schemeClr val="accent6"/>
                </a:solidFill>
              </a:rPr>
            </a:br>
            <a:r>
              <a:rPr lang="ru-RU" sz="4000" dirty="0">
                <a:solidFill>
                  <a:schemeClr val="accent6"/>
                </a:solidFill>
              </a:rPr>
              <a:t/>
            </a:r>
            <a:br>
              <a:rPr lang="ru-RU" sz="4000" dirty="0">
                <a:solidFill>
                  <a:schemeClr val="accent6"/>
                </a:solidFill>
              </a:rPr>
            </a:br>
            <a:r>
              <a:rPr lang="ru-RU" sz="3200" dirty="0" smtClean="0">
                <a:solidFill>
                  <a:schemeClr val="accent6"/>
                </a:solidFill>
              </a:rPr>
              <a:t>Автор: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Ксения </a:t>
            </a:r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Завгородняя</a:t>
            </a:r>
            <a:r>
              <a:rPr lang="ru-RU" sz="3200" dirty="0" smtClean="0">
                <a:solidFill>
                  <a:schemeClr val="accent6"/>
                </a:solidFill>
              </a:rPr>
              <a:t/>
            </a:r>
            <a:br>
              <a:rPr lang="ru-RU" sz="3200" dirty="0" smtClean="0">
                <a:solidFill>
                  <a:schemeClr val="accent6"/>
                </a:solidFill>
              </a:rPr>
            </a:br>
            <a:r>
              <a:rPr lang="ru-RU" sz="3200" dirty="0">
                <a:solidFill>
                  <a:schemeClr val="accent6"/>
                </a:solidFill>
              </a:rPr>
              <a:t/>
            </a:r>
            <a:br>
              <a:rPr lang="ru-RU" sz="3200" dirty="0">
                <a:solidFill>
                  <a:schemeClr val="accent6"/>
                </a:solidFill>
              </a:rPr>
            </a:b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ученица </a:t>
            </a:r>
            <a:r>
              <a:rPr lang="ru-RU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</a:t>
            </a: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bg1">
                    <a:lumMod val="75000"/>
                  </a:schemeClr>
                </a:solidFill>
              </a:rPr>
              <a:t>класса</a:t>
            </a:r>
            <a:r>
              <a:rPr lang="ru-RU" sz="3200" dirty="0" smtClean="0">
                <a:solidFill>
                  <a:schemeClr val="accent6"/>
                </a:solidFill>
              </a:rPr>
              <a:t> </a:t>
            </a:r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>средней</a:t>
            </a:r>
            <a:r>
              <a:rPr lang="ru-RU" sz="3200" dirty="0" smtClean="0">
                <a:solidFill>
                  <a:schemeClr val="accent6"/>
                </a:solidFill>
              </a:rPr>
              <a:t> 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школы</a:t>
            </a:r>
            <a:r>
              <a:rPr lang="ru-RU" sz="3200" dirty="0" smtClean="0">
                <a:solidFill>
                  <a:schemeClr val="accent6"/>
                </a:solidFill>
              </a:rPr>
              <a:t> </a:t>
            </a:r>
            <a:r>
              <a:rPr lang="ru-RU" sz="3200" dirty="0" smtClean="0">
                <a:solidFill>
                  <a:srgbClr val="00B050"/>
                </a:solidFill>
              </a:rPr>
              <a:t>№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ru-RU" sz="3200" dirty="0" smtClean="0">
                <a:solidFill>
                  <a:schemeClr val="accent1"/>
                </a:solidFill>
              </a:rPr>
              <a:t>9</a:t>
            </a: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4" name="Сердце 3"/>
          <p:cNvSpPr/>
          <p:nvPr/>
        </p:nvSpPr>
        <p:spPr>
          <a:xfrm>
            <a:off x="11916816" y="4653136"/>
            <a:ext cx="8136904" cy="698376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1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245</TotalTime>
  <Words>141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"Удивительный цветок Сардаана" </vt:lpstr>
      <vt:lpstr>Презентация PowerPoint</vt:lpstr>
      <vt:lpstr>Презентация PowerPoint</vt:lpstr>
      <vt:lpstr>Презентация PowerPoint</vt:lpstr>
      <vt:lpstr>СПАСИБО ЗА ВНИМАНИЕ!!!  Автор: Ксения Завгородняя  ученица 3А класса средней школы №19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А.С.Пушкин</dc:title>
  <dc:creator>Admin</dc:creator>
  <cp:lastModifiedBy>Юлия</cp:lastModifiedBy>
  <cp:revision>20</cp:revision>
  <dcterms:created xsi:type="dcterms:W3CDTF">2019-10-12T03:32:41Z</dcterms:created>
  <dcterms:modified xsi:type="dcterms:W3CDTF">2019-11-08T14:14:56Z</dcterms:modified>
</cp:coreProperties>
</file>