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8403E-4B15-4733-9C90-853FA8D71276}" type="datetimeFigureOut">
              <a:rPr lang="ru-RU" smtClean="0"/>
              <a:t>07.03.21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210E7-EF78-452D-A333-2C6CE97ED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6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2480-46FE-43D1-A4D9-AE5654DFD8E4}" type="datetime1">
              <a:rPr lang="ru-RU" smtClean="0"/>
              <a:t>07.03.21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20E2-00A6-411B-8DBB-E4FF58683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91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D9D6-B093-4578-9BCB-66E5041DF271}" type="datetime1">
              <a:rPr lang="ru-RU" smtClean="0"/>
              <a:t>07.03.21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20E2-00A6-411B-8DBB-E4FF58683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17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3ED8C-9412-43A5-AAB7-5AC494F3450E}" type="datetime1">
              <a:rPr lang="ru-RU" smtClean="0"/>
              <a:t>07.03.21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20E2-00A6-411B-8DBB-E4FF58683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42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E622-2F27-414A-B9B9-5E18981C49FF}" type="datetime1">
              <a:rPr lang="ru-RU" smtClean="0"/>
              <a:t>07.03.21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20E2-00A6-411B-8DBB-E4FF58683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14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BB1F-2840-4BEE-A6DA-F4EC32542989}" type="datetime1">
              <a:rPr lang="ru-RU" smtClean="0"/>
              <a:t>07.03.21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20E2-00A6-411B-8DBB-E4FF58683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6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29FA-5DBC-4118-999C-1BE592BE91CE}" type="datetime1">
              <a:rPr lang="ru-RU" smtClean="0"/>
              <a:t>07.03.21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20E2-00A6-411B-8DBB-E4FF58683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5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63F0-98DC-46D4-A167-B2EF8640530C}" type="datetime1">
              <a:rPr lang="ru-RU" smtClean="0"/>
              <a:t>07.03.21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20E2-00A6-411B-8DBB-E4FF58683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06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AE07-DD3D-4025-983C-E186FAC50EF4}" type="datetime1">
              <a:rPr lang="ru-RU" smtClean="0"/>
              <a:t>07.03.21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20E2-00A6-411B-8DBB-E4FF58683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53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773C-DC6F-4D8E-9E85-92CA703FA43B}" type="datetime1">
              <a:rPr lang="ru-RU" smtClean="0"/>
              <a:t>07.03.21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20E2-00A6-411B-8DBB-E4FF58683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57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45AE-D0D0-49E4-9F6F-C85DD28A8755}" type="datetime1">
              <a:rPr lang="ru-RU" smtClean="0"/>
              <a:t>07.03.21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20E2-00A6-411B-8DBB-E4FF58683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71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7DB4-82C7-4BF9-A44E-68B010334B68}" type="datetime1">
              <a:rPr lang="ru-RU" smtClean="0"/>
              <a:t>07.03.21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20E2-00A6-411B-8DBB-E4FF58683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43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6188C-A388-4FED-B8FF-A49D8F6D3598}" type="datetime1">
              <a:rPr lang="ru-RU" smtClean="0"/>
              <a:t>07.03.21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420E2-00A6-411B-8DBB-E4FF58683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19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5753AB-0785-4FE5-9DBF-7E9D38F7347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DE3617-467A-4E0A-9D33-7325717C5136}"/>
              </a:ext>
            </a:extLst>
          </p:cNvPr>
          <p:cNvSpPr txBox="1"/>
          <p:nvPr/>
        </p:nvSpPr>
        <p:spPr>
          <a:xfrm>
            <a:off x="1082180" y="503340"/>
            <a:ext cx="8061820" cy="1534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же восход красный ??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Ученица 2А класса МАОУ СО школы №2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г.Усть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-Лабинск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Валентинка Басханова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96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A3F760-131B-4B0A-A28C-0D450466BE8D}"/>
              </a:ext>
            </a:extLst>
          </p:cNvPr>
          <p:cNvSpPr txBox="1"/>
          <p:nvPr/>
        </p:nvSpPr>
        <p:spPr>
          <a:xfrm>
            <a:off x="578840" y="886441"/>
            <a:ext cx="4294958" cy="1198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Теперь нужно создать препятствия для света, как облака в воздухе. Я использовала мыло, которое равномерно растворилось в воде и создало облака в банке. 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92DE96-9037-45D0-B691-40F2103432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40" y="568778"/>
            <a:ext cx="2322458" cy="1721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9468AF-E546-440C-BBA5-620359E359A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91" y="783736"/>
            <a:ext cx="1134686" cy="14037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C34262-A558-4A56-9BA1-557F64EB4F68}"/>
              </a:ext>
            </a:extLst>
          </p:cNvPr>
          <p:cNvSpPr txBox="1"/>
          <p:nvPr/>
        </p:nvSpPr>
        <p:spPr>
          <a:xfrm>
            <a:off x="389355" y="2637855"/>
            <a:ext cx="8666883" cy="358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Свет сначала стал светло желтый, пришлось добавить мыла и получился ярко желтый цвет.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8FF4CA-8598-4260-8B74-FC177B3C59D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42" y="3550559"/>
            <a:ext cx="3992955" cy="2804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32D6DA-1E22-464F-A35F-B82138AE7B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40" y="3241305"/>
            <a:ext cx="3045203" cy="3114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09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1E642F-32B8-42D1-82F3-5EF662158DAC}"/>
              </a:ext>
            </a:extLst>
          </p:cNvPr>
          <p:cNvSpPr txBox="1"/>
          <p:nvPr/>
        </p:nvSpPr>
        <p:spPr>
          <a:xfrm>
            <a:off x="713065" y="624890"/>
            <a:ext cx="4543144" cy="1798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Получилось !!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цвет все равно не такой яркий, как на восходе солнца. Тогда я добавила еще одну банку с мыльной водой. 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B89FB3-5AF9-45B7-A20B-FA239C1789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54" y="2776756"/>
            <a:ext cx="3703185" cy="359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74D5AB-20D0-44A0-BECC-9807ACC9295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602" y="2831284"/>
            <a:ext cx="4543144" cy="34876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B0671F-78E0-4B42-842F-F2C83E8C177C}"/>
              </a:ext>
            </a:extLst>
          </p:cNvPr>
          <p:cNvSpPr txBox="1"/>
          <p:nvPr/>
        </p:nvSpPr>
        <p:spPr>
          <a:xfrm>
            <a:off x="5490433" y="688936"/>
            <a:ext cx="3057948" cy="1478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две банки препятствий для света стало больше и свет стал почти как на восходе или закате, ярко оранжевый. </a:t>
            </a:r>
            <a:endParaRPr lang="ru-RU" sz="1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138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2A16A9-F0CB-46EF-8642-86125034A5B7}"/>
              </a:ext>
            </a:extLst>
          </p:cNvPr>
          <p:cNvSpPr txBox="1"/>
          <p:nvPr/>
        </p:nvSpPr>
        <p:spPr>
          <a:xfrm>
            <a:off x="679819" y="266142"/>
            <a:ext cx="8539681" cy="3199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и разгадка: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все дело в разной длине световых волн и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количестве препятствий на их пути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к нашим глазам.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Облака в небе создают препятствия для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солнечного света и окрашивают небо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в красивые красно-оранжевые цвета. 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C1D136-BC7B-4A04-BF88-24388A8DE3A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0" y="1866003"/>
            <a:ext cx="3547426" cy="4073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BAA05F-7F94-426A-A61E-9CAB7C67AA2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232" y="3779545"/>
            <a:ext cx="3129248" cy="2812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17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C1622E-39B0-42A0-9B98-B1F92BC35BA7}"/>
              </a:ext>
            </a:extLst>
          </p:cNvPr>
          <p:cNvSpPr txBox="1"/>
          <p:nvPr/>
        </p:nvSpPr>
        <p:spPr>
          <a:xfrm>
            <a:off x="713063" y="320456"/>
            <a:ext cx="8212823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Введение.</a:t>
            </a:r>
          </a:p>
          <a:p>
            <a:endParaRPr lang="ru-RU" sz="800" dirty="0"/>
          </a:p>
          <a:p>
            <a:r>
              <a:rPr lang="ru-RU" dirty="0"/>
              <a:t>      Чтобы посмотреть красивый яркий восход солнца, люди поднимаются в горы и едут в невероятные места. Художники пишут картины, пытаясь передать многообразие и красоту оттенков в небе во время восхода солнца.  Нас завораживают яркие красные и оранжевые цвета, которые заливают небо. </a:t>
            </a:r>
            <a:r>
              <a:rPr lang="en-US" dirty="0"/>
              <a:t>                                 </a:t>
            </a:r>
            <a:r>
              <a:rPr lang="ru-RU" dirty="0"/>
              <a:t>Но почему красные и оранжевые?        Днем мы же не видим таких цветов.</a:t>
            </a:r>
          </a:p>
          <a:p>
            <a:endParaRPr lang="ru-RU" u="sng" dirty="0"/>
          </a:p>
          <a:p>
            <a:r>
              <a:rPr lang="ru-RU" u="sng" dirty="0"/>
              <a:t>Цель исследования:</a:t>
            </a:r>
            <a:r>
              <a:rPr lang="ru-RU" dirty="0"/>
              <a:t>    Узнать почему на восходе солнца небо красно-оранжевого цвета.</a:t>
            </a:r>
          </a:p>
          <a:p>
            <a:endParaRPr lang="ru-RU" dirty="0"/>
          </a:p>
          <a:p>
            <a:r>
              <a:rPr lang="ru-RU" u="sng" dirty="0"/>
              <a:t>Задачи исследования:</a:t>
            </a:r>
          </a:p>
          <a:p>
            <a:pPr marL="342900" indent="-342900">
              <a:buAutoNum type="arabicPeriod"/>
            </a:pPr>
            <a:r>
              <a:rPr lang="ru-RU" dirty="0"/>
              <a:t>Узнать что такое свет и как увидеть его разложение на цвета.</a:t>
            </a:r>
          </a:p>
          <a:p>
            <a:pPr marL="342900" indent="-342900">
              <a:buAutoNum type="arabicPeriod"/>
            </a:pPr>
            <a:r>
              <a:rPr lang="ru-RU" dirty="0"/>
              <a:t>Провести эксперимент по разложению солнечного света на цвета радуги.</a:t>
            </a:r>
          </a:p>
          <a:p>
            <a:pPr marL="342900" indent="-342900">
              <a:buAutoNum type="arabicPeriod"/>
            </a:pPr>
            <a:r>
              <a:rPr lang="ru-RU" dirty="0"/>
              <a:t>Понять путь света к Земле на восходе солнца и днем.</a:t>
            </a:r>
          </a:p>
          <a:p>
            <a:pPr marL="342900" indent="-342900">
              <a:buAutoNum type="arabicPeriod"/>
            </a:pPr>
            <a:r>
              <a:rPr lang="ru-RU" dirty="0"/>
              <a:t>Проанализировать причины видимости красно-оранжевого цвета в небе на восходе солнца.</a:t>
            </a:r>
          </a:p>
          <a:p>
            <a:pPr marL="342900" indent="-342900">
              <a:buAutoNum type="arabicPeriod"/>
            </a:pPr>
            <a:r>
              <a:rPr lang="ru-RU" dirty="0"/>
              <a:t>Провести эксперимент в домашних условиях.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r>
              <a:rPr lang="ru-RU" u="sng" dirty="0"/>
              <a:t>Объект исследования</a:t>
            </a:r>
            <a:r>
              <a:rPr lang="ru-RU" dirty="0"/>
              <a:t>: солнечный свет</a:t>
            </a:r>
          </a:p>
          <a:p>
            <a:endParaRPr lang="ru-RU" dirty="0"/>
          </a:p>
          <a:p>
            <a:r>
              <a:rPr lang="ru-RU" u="sng" dirty="0"/>
              <a:t>Предмет исследования</a:t>
            </a:r>
            <a:r>
              <a:rPr lang="ru-RU" dirty="0"/>
              <a:t>: разложение солнечного света на цвета</a:t>
            </a:r>
          </a:p>
        </p:txBody>
      </p:sp>
    </p:spTree>
    <p:extLst>
      <p:ext uri="{BB962C8B-B14F-4D97-AF65-F5344CB8AC3E}">
        <p14:creationId xmlns:p14="http://schemas.microsoft.com/office/powerpoint/2010/main" val="1012852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FC93C2-2A96-40CB-8D9C-419FF27569E3}"/>
              </a:ext>
            </a:extLst>
          </p:cNvPr>
          <p:cNvSpPr txBox="1"/>
          <p:nvPr/>
        </p:nvSpPr>
        <p:spPr>
          <a:xfrm>
            <a:off x="830509" y="345231"/>
            <a:ext cx="8036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Однажды мы с папой увидели очень красивый восход.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Мы даже сфотографировали его, вот он.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784D84-BE82-4989-9C4A-A966069709B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8" y="1225903"/>
            <a:ext cx="7943266" cy="5021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493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45521D-D4C3-4944-B183-B189EE9F0625}"/>
              </a:ext>
            </a:extLst>
          </p:cNvPr>
          <p:cNvSpPr txBox="1"/>
          <p:nvPr/>
        </p:nvSpPr>
        <p:spPr>
          <a:xfrm>
            <a:off x="578840" y="262790"/>
            <a:ext cx="8355435" cy="3790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 стало интересно, почему же восход солнца такого ярко красного и оранжевого цвета? </a:t>
            </a:r>
          </a:p>
          <a:p>
            <a:pPr indent="180340"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заметила, что и закат солнца тоже красного и оранжевого цвета. Но днем, когда смотришь на Солнышко, оно белое или немного желтое. Тогда почему же на восходе и закате свет от солнца такой красный или оранжевый?</a:t>
            </a:r>
          </a:p>
          <a:p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понять эту загадку с цветами, нужно было понять, что же такое свет. </a:t>
            </a:r>
          </a:p>
          <a:p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где это можно узнать, как не в энциклопедии? Эта книжка все знает. Я нашла статью про солнечный свет в энциклопедии, а папа еще нашел статью в журнале. </a:t>
            </a:r>
          </a:p>
          <a:p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выяснилось, что свет — это энергия из большого количества волн, у которых разная длина. Из этих волн и собран свет. Только эти волны не морские, а особые, световые. </a:t>
            </a:r>
          </a:p>
          <a:p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От длины световой волны зависит какой цвет мы видим. </a:t>
            </a:r>
          </a:p>
          <a:p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Красные волны - самые длинные, а фиолетовые - самые короткие.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AD9A9B-7A69-46F6-86DF-446825A4F4B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40" y="4555221"/>
            <a:ext cx="2209011" cy="190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38E880-22B2-4C38-978A-6775029412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41" y="4555221"/>
            <a:ext cx="2571057" cy="190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1A3730-7BDA-475F-9AA4-065914C957EC}"/>
              </a:ext>
            </a:extLst>
          </p:cNvPr>
          <p:cNvSpPr txBox="1"/>
          <p:nvPr/>
        </p:nvSpPr>
        <p:spPr>
          <a:xfrm>
            <a:off x="3121266" y="4327899"/>
            <a:ext cx="2502568" cy="913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между гребешками волны и есть ее длина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5F7DE6A-2CF6-418F-ABEF-2A51CD3AC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045" y="5241162"/>
            <a:ext cx="2209010" cy="91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9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55D5BF-1439-46AD-8B79-99C1E80728DF}"/>
              </a:ext>
            </a:extLst>
          </p:cNvPr>
          <p:cNvSpPr txBox="1"/>
          <p:nvPr/>
        </p:nvSpPr>
        <p:spPr>
          <a:xfrm>
            <a:off x="441065" y="252004"/>
            <a:ext cx="5421430" cy="3078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цветов 7, как в радуге: «Каждый охотник желает знать где сидит фазан». 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Красный          -     «каждый»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Оранжевый    –    «охотник»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Желтый           –     «желает»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Зеленый          –     «знать»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Голубой           –     «где»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Синий               –     «сидит»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Фазан             </a:t>
            </a: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–     «фиолетовый»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D137D8-51B4-4B0F-8831-0A7E74440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37" y="1977666"/>
            <a:ext cx="5154781" cy="26614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61C941-CC7C-409E-9406-C5601E12CB12}"/>
              </a:ext>
            </a:extLst>
          </p:cNvPr>
          <p:cNvSpPr txBox="1"/>
          <p:nvPr/>
        </p:nvSpPr>
        <p:spPr>
          <a:xfrm>
            <a:off x="4572000" y="1263204"/>
            <a:ext cx="439536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</a:rPr>
              <a:t>Здесь, на рисунке, я показала какие волны у каждого цвета, так как я это понимаю.</a:t>
            </a:r>
            <a:endParaRPr lang="ru-RU" sz="17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82D5BA-FE81-45A3-B48F-6277C509FE2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9" y="3448928"/>
            <a:ext cx="2404433" cy="11094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FE8DB9-5615-40A5-9DBA-2BEC52AF0506}"/>
              </a:ext>
            </a:extLst>
          </p:cNvPr>
          <p:cNvSpPr txBox="1"/>
          <p:nvPr/>
        </p:nvSpPr>
        <p:spPr>
          <a:xfrm>
            <a:off x="651725" y="4804355"/>
            <a:ext cx="8173493" cy="158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синего цвета волна частыми зигзагами, а у фиолетового с совсем частыми. У голубого цвета более редкие гребни волны, чем у синего, но чаще чем у зеленого. У желтого еще более плавная волна, а оранжевый и красный даже больше похожи на змейку или веревочку. Все цвета вместе собираются в белый цвет.     </a:t>
            </a: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07000"/>
              </a:lnSpc>
              <a:spcAft>
                <a:spcPts val="800"/>
              </a:spcAft>
            </a:pP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Это все похоже на букет из разных цветов.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6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B0A03D-B90D-4E33-B853-74C4035A1C31}"/>
              </a:ext>
            </a:extLst>
          </p:cNvPr>
          <p:cNvSpPr txBox="1"/>
          <p:nvPr/>
        </p:nvSpPr>
        <p:spPr>
          <a:xfrm>
            <a:off x="348490" y="245444"/>
            <a:ext cx="8535452" cy="2780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Солнечный свет – самый яркий из тех, что видит человек. Он кажется белым, однако составлен из всех цветов радуги. Английский ученый Исаак Ньютон первым продемонстрировал это, пропустив солнечный луч через призму – через стеклянную пирамидку. Из призмы вышло семь цветов, как в радуге. Призма разделяет свет на отдельные лучи, каждый из которых имеет свою длину волны.   </a:t>
            </a:r>
          </a:p>
          <a:p>
            <a:pPr indent="180340"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с папой тоже провели такой эксперимент с помощью фонарика и круглой призмы (у нас был новогодний стеклянный шар). </a:t>
            </a:r>
          </a:p>
          <a:p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фотографиях есть результаты нашего эксперимента по разложению белого света фонарика на цвета радуги. Получилось очень красиво.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92626C-2D59-4859-96D2-879C318C831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40" y="3529872"/>
            <a:ext cx="2510133" cy="2780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CFE5EE-F8F5-4ED7-93C2-C88E1220F77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262" y="3574618"/>
            <a:ext cx="2957135" cy="26908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9AA474-56DB-4BA0-901F-452F50F359E9}"/>
              </a:ext>
            </a:extLst>
          </p:cNvPr>
          <p:cNvSpPr txBox="1"/>
          <p:nvPr/>
        </p:nvSpPr>
        <p:spPr>
          <a:xfrm>
            <a:off x="6621300" y="2915632"/>
            <a:ext cx="2027750" cy="3260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Получается, что Солнышко нам посылает белый свет волнами разной длины. </a:t>
            </a:r>
          </a:p>
          <a:p>
            <a:pPr indent="180340">
              <a:lnSpc>
                <a:spcPct val="107000"/>
              </a:lnSpc>
              <a:spcAft>
                <a:spcPts val="800"/>
              </a:spcAft>
            </a:pPr>
            <a:r>
              <a:rPr lang="ru-RU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почему же, тогда на восходе или закате, мы видим все таки красный цвет в небе?? </a:t>
            </a:r>
            <a:endParaRPr lang="ru-RU" sz="1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980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63E30C-0329-416A-B072-C44904A4CBEE}"/>
              </a:ext>
            </a:extLst>
          </p:cNvPr>
          <p:cNvSpPr txBox="1"/>
          <p:nvPr/>
        </p:nvSpPr>
        <p:spPr>
          <a:xfrm>
            <a:off x="472203" y="455133"/>
            <a:ext cx="8504017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подумала, а что происходит с светом Солнышка, пока он прилетает к нам? 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ACDA9C-AE1D-4858-BF43-7B9AD744971E}"/>
              </a:ext>
            </a:extLst>
          </p:cNvPr>
          <p:cNvSpPr txBox="1"/>
          <p:nvPr/>
        </p:nvSpPr>
        <p:spPr>
          <a:xfrm>
            <a:off x="371443" y="919123"/>
            <a:ext cx="8504018" cy="2695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вспомнила, что сначала свет летит через космос, в котором нет воздуха, а потом проходит через воздух около Земли. Воздушная оболочка вокруг земли называется атмосфера. В воздушном слое около земли, атмосфере, кроме воздуха и разных газов, есть очень много водяного пара - облаков. Тогда получается, что свет от Солнышка, чтобы прилететь к нам, должен пролететь через воздух и через облака. Вот какие у него препятствия. До Земли свет летит без препятствий, но потом появляются препятствия, которые свету приходится преодолевать – много облаков и воздух.</a:t>
            </a:r>
          </a:p>
          <a:p>
            <a:pPr indent="180340"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путь проделывает солнечный свет днем, утром и вечером, пролетая через воздух и через облака??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984847-F45E-4985-A003-3246CF9B8FAC}"/>
              </a:ext>
            </a:extLst>
          </p:cNvPr>
          <p:cNvSpPr txBox="1"/>
          <p:nvPr/>
        </p:nvSpPr>
        <p:spPr>
          <a:xfrm>
            <a:off x="656578" y="3630461"/>
            <a:ext cx="8218883" cy="1198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посмотрела на Солнышко днем, и оно было над моей головой. И посмотрела на Солнышко вечером, оно было почти у самой Земли. Но тогда вечером и утром, чтобы прилететь к нам, свет от Солнышка должен проделать более длинный путь через воздух и облака !!!  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C57466-C956-443A-A7CD-FBB8ED014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1" y="5075338"/>
            <a:ext cx="7235224" cy="145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78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606034-255F-4AF5-BD74-D931BBAD4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1" y="1224793"/>
            <a:ext cx="8360837" cy="53076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6E4DA8-38DE-4CFF-B4B5-DD37AEE4FB7B}"/>
              </a:ext>
            </a:extLst>
          </p:cNvPr>
          <p:cNvSpPr txBox="1"/>
          <p:nvPr/>
        </p:nvSpPr>
        <p:spPr>
          <a:xfrm>
            <a:off x="851458" y="386539"/>
            <a:ext cx="7831148" cy="63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показала на рисунке насколько больше приходится лететь солнечному свету к нам через воздух и облака утром и вечером, чем днем.  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654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3AD504-429C-4348-AB9D-DE2D3142BD37}"/>
              </a:ext>
            </a:extLst>
          </p:cNvPr>
          <p:cNvSpPr txBox="1"/>
          <p:nvPr/>
        </p:nvSpPr>
        <p:spPr>
          <a:xfrm>
            <a:off x="680224" y="319280"/>
            <a:ext cx="8527682" cy="2518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я теперь знаю, что световые волны разных цветов имеют разную частоту – красный спокойный как змейка, а синий очень частый как молния. Но тогда световые волны и по-разному проходят препятствия. Красный, оранжевый и желтый цвета легко огибают капельки воды в облаках, а фиолетовый, синий и голубой отражаются, запутываются в капельках облаков и не доходят до нас!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ru-RU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 мы их и не видим. К нам через облака прилетают только красные, оранжевые</a:t>
            </a:r>
            <a:r>
              <a:rPr lang="en-US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желтые световые волны !!! </a:t>
            </a:r>
          </a:p>
          <a:p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Теперь нужно проверить экспериментом.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4EC7D-CFF5-4432-86B4-5330ED0F5A57}"/>
              </a:ext>
            </a:extLst>
          </p:cNvPr>
          <p:cNvSpPr txBox="1"/>
          <p:nvPr/>
        </p:nvSpPr>
        <p:spPr>
          <a:xfrm>
            <a:off x="443207" y="2962970"/>
            <a:ext cx="4732799" cy="1576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взяла снова фонарик и посветила им на белый лист бумаги через чистую воду в банке, которая будет в моем эксперименте воздухом вокруг земли (атмосферой). </a:t>
            </a:r>
          </a:p>
          <a:p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Получился чисто белый свет.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3E4FA8-2E87-4E27-BF31-FF4066964A9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233" y="2860486"/>
            <a:ext cx="3043313" cy="3357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8C050F-0786-4171-A4C1-95C999BEE20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24" y="4860315"/>
            <a:ext cx="2052587" cy="151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03DEBC-41B6-4737-98A9-04F5E65E503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886" y="4764948"/>
            <a:ext cx="1207135" cy="160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3752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1096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Tatiana Basxanova</dc:creator>
  <cp:lastModifiedBy>Басханова Татьяна</cp:lastModifiedBy>
  <cp:revision>17</cp:revision>
  <dcterms:created xsi:type="dcterms:W3CDTF">2021-02-09T12:17:38Z</dcterms:created>
  <dcterms:modified xsi:type="dcterms:W3CDTF">2021-03-07T08:56:51Z</dcterms:modified>
</cp:coreProperties>
</file>