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5" r:id="rId3"/>
    <p:sldId id="280" r:id="rId4"/>
    <p:sldId id="281" r:id="rId5"/>
    <p:sldId id="282" r:id="rId6"/>
    <p:sldId id="283" r:id="rId7"/>
    <p:sldId id="285" r:id="rId8"/>
    <p:sldId id="286" r:id="rId9"/>
    <p:sldId id="287" r:id="rId10"/>
    <p:sldId id="275" r:id="rId11"/>
    <p:sldId id="258" r:id="rId12"/>
    <p:sldId id="276" r:id="rId13"/>
    <p:sldId id="259" r:id="rId14"/>
    <p:sldId id="260" r:id="rId15"/>
    <p:sldId id="261" r:id="rId16"/>
    <p:sldId id="262" r:id="rId17"/>
    <p:sldId id="263" r:id="rId18"/>
    <p:sldId id="264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7" r:id="rId29"/>
    <p:sldId id="278" r:id="rId30"/>
    <p:sldId id="27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7E3EB-06E3-41A4-A815-8C0DA4C1FDAE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4B516-B031-4B95-BE99-430D651FD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.ru/go.html?href=https://ru.wikipedia.org/wiki/%D0%AF%D0%BA%D0%BE%D0%B1_%D0%9D%D0%B8%D0%BB%D1%8C%D1%81%D0%B5%D0%B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572008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Выполнил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: ученик 8 класса Конопелько Давид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Руководитель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: Кудинова Л.Г., учитель математики и информатики</a:t>
            </a: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2021 год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928934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Проект «Как стать </a:t>
            </a:r>
          </a:p>
          <a:p>
            <a:pPr algn="ctr"/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</a:rPr>
              <a:t>WEB – 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дизайнером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2" descr="C:\Users\Пользователь\Desktop\maxresdefault.jpg"/>
          <p:cNvPicPr>
            <a:picLocks noChangeAspect="1" noChangeArrowheads="1"/>
          </p:cNvPicPr>
          <p:nvPr/>
        </p:nvPicPr>
        <p:blipFill>
          <a:blip r:embed="rId2"/>
          <a:srcRect l="6055" t="2060" r="6640"/>
          <a:stretch>
            <a:fillRect/>
          </a:stretch>
        </p:blipFill>
        <p:spPr bwMode="auto">
          <a:xfrm>
            <a:off x="2786050" y="714356"/>
            <a:ext cx="3643306" cy="2299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Задача web-дизайна любого сайта - вызвать доверие посетителя к фирме, к качеству предлагаемых ею товаров и услуг, сохраняя при этом фирменный стиль, корпоративную культуру, и позиционирование компании на рынке.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Дизайн сайта и само его построение сочетает в себе различные нюансы, которые необходимо учитывать при разработке. Прежде всего, это наличии удобной навигации и прозрачности структуры сайта. При этом нужно учитывать художественную ценность 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отточенность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графического дизайна, а также учесть дружественность будущего сайта поисковым системам.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1357298"/>
            <a:ext cx="78581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Основная функция Интернет-сайта заключается в том, чтобы с его помощью донести некую информацию до определенного круга лиц, заинтересованных в этой информации. То есть сайт - это своего рода средство массовой информации, аудитория которого заметно отличается от аудитории других СМИ. Отличается хотя бы потому, что все остальные СМИ (и газеты, и теле- и радиоканалы и др.) распространяются (вещают) на определенной территории в определенное время, а Интернет-сайт доступен круглосуточно из любой точки планеты, где есть доступ в Интернет.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Кто создает Web-страницы? Бизнесмены, студенты, домохозяйки и т.д. Прежде чем начинать, посмотрите, что делают другие. Для этого можно провести поиск по ключевым словам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personal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web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и огромное количество самых разнообразных систем управления сайтами.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Отсутствие ограничений публикуемых материалов по размеру часто приводит к тому, что на сайты выкладывают необоснованно длинные неинтересные тексты, которые совершенно невозможно читать, невероятных размеров фотографии и видеоролики, которые бывает крайне трудно скачать.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4250" y="642918"/>
            <a:ext cx="892975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WEB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дизайн сайт экран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Разрешение экрана и разметка страниц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Один из самых задаваемых вопросов на курсах по «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Вебу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» - «Под какое разрешение нам стоит делать свои дизайны?» Полный ответ будет немного мудреным, но основные советы очевидны: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·        Оптимизируйте под 1024х768 - это самый распространённый размер экрана. Несомненно, ориентироваться нужно на разрешение экранов вашей целевой аудитории, и в будущем размер будет меняться. Размер уже может быть другим, если, скажем, Вы создаёте Интернет для компании, которая выдает своим сотрудникам большие мониторы.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·              Не надо создавать сайты только под определённый размер экрана, так как размеры экранов пользователей различаются. Самих различий очень много, так как пользователи не всегда «максимизируют» свои браузеры (особенно если у них большие экраны).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62" y="714356"/>
            <a:ext cx="75724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Прокрутка и изначальный обзор зависят от размера экрана: чем больше экран, тем больше информации он показывает и тем меньше нужно делать прокруток. Здесь Вы и должны заниматься оптимизацией для 1024х768: показать самый важный материал, не прибегая к прокрутке (вместе с этим необходимо убедиться, что критическая информация останется видимой при разрешении 800х600). </a:t>
            </a:r>
          </a:p>
          <a:p>
            <a:endParaRPr lang="ru-RU" dirty="0"/>
          </a:p>
        </p:txBody>
      </p:sp>
      <p:pic>
        <p:nvPicPr>
          <p:cNvPr id="2051" name="Picture 3" descr="C:\Users\Пользователь\Desktop\бизнес-встреча-менеджер-обсуждает-работу-со-своими-коллегами-156161709.jpg"/>
          <p:cNvPicPr>
            <a:picLocks noChangeAspect="1" noChangeArrowheads="1"/>
          </p:cNvPicPr>
          <p:nvPr/>
        </p:nvPicPr>
        <p:blipFill>
          <a:blip r:embed="rId2"/>
          <a:srcRect b="10262"/>
          <a:stretch>
            <a:fillRect/>
          </a:stretch>
        </p:blipFill>
        <p:spPr bwMode="auto">
          <a:xfrm>
            <a:off x="2071670" y="2714620"/>
            <a:ext cx="487680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928670"/>
            <a:ext cx="821537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«Плавающий» дизайн должен изменить свой масштаб под мобильный телефон, но не думайте, что так надо делать сайт вашей компании. Среда мобильных телефонов имеет свою специфику; чтобы оптимизировать сайт под мобильное устройство, необходимо создать отдельный сервис, который будет предоставлять меньше функций, будет написан более сжато, и, который будет ориентирован на содержание сайта. 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69" name="Picture 1" descr="C:\Users\Пользователь\Desktop\8 класс проект\2a97a8b6e9295509c28e685687d21ff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286256"/>
            <a:ext cx="2956055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00042"/>
            <a:ext cx="77867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857232"/>
            <a:ext cx="76438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Руководство по дизайну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Простота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На странице должно быть как можно меньше элементов, ничего лишнего. Из двух возможных решений всегда лучше то, которое проще. В результате «очистки» страниц взгляд посетителя фокусируется на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контенте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 Упрощается навигация. Легче привлечь внимание пользователя к чему-то важному. </a:t>
            </a: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 дизайне сайтов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Веб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2.0 можно использовать термин «рисование информацией» или «информационные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пикселы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» (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data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ink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). Вообще, сам Тафт когда-то говорил, что эффективность информационного дизайна выражается в соотношении «информационных»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пикселов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на экране к общему числу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пикселов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642918"/>
            <a:ext cx="8001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Руководство по дизайну</a:t>
            </a: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142984"/>
            <a:ext cx="78581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·  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Центрированная разметка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 сравнению с дизайнерской модой прошлых лет, сейчас гораздо больше сайтов располагаются по центру в браузере, а не растянуты на весь экран или смещены влево. Поскольку дизайн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Веб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2.0 проще и экономичнее, то на таких сайтах всегда есть много хорошего, чистого белого пространства.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3143248"/>
            <a:ext cx="79295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·   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Меньше колонок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Несколько лет назад дизайн в три колонки был нормой, а частенько встречались даже четыре. Сегодня две колонки никого не удивляют, а три - общепринятый максимум.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·   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Отдельная верхняя секция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Вверху страницы располагается горизонтальная секция, которая отделяется от всего остального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контента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 Конечно, в этой идее нет ничего нового, и она использовалась давно, но сейчас она стала по-настоящему общепризнанной.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4546" y="857232"/>
            <a:ext cx="4786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Руководство по дизайну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1857364"/>
            <a:ext cx="778677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·  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Цветные блоки </a:t>
            </a:r>
          </a:p>
          <a:p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Якоб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Нильсен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в одном из журналов опубликовал статью, в которой рассказывал о наиболее распространенных ошибках web-дизайна 2005-ого года. Вот некоторые из них: </a:t>
            </a:r>
          </a:p>
          <a:p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Проблема с читаемостью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Ошибка в выборе шрифта вышла на первое место с подавляющим преимуществом. Она получила в два раза больше голосов, чем ошибка №2. Примерно две трети голосовавших жаловались на слишком мелкий шрифт или на фиксированный размер шрифта; примерно одна треть - на малый контраст между цветом шрифта и фоном.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62" y="1000108"/>
            <a:ext cx="74295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 Нестандартные ссылки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Вот пять главных правил для ссылок: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Ясно указывайте на странице, что является ссылкой: если это текст, пусть он будет цветным и подчеркнутым (не используйте подчеркивание для обычного текста). Не скрывайте различие между посещенными 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непосещенными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ссылками.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Объясните пользователям, что они обнаружат, перейдя по ссылке, добавьте хоть немного ключевой информации в текст самой ссылки, чтобы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контент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можно было легко сканировать человеку и поисковому роботу. Не используйте в ссылке текст "щелкнуть здесь" или другие подобные ничего не говорящие фразы.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Избегайте использования JavaScript-а в ссылках, а также прочих изощренных приемов, которые нарушают стандартное взаимодействие со ссылкой.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особенности не открывайте страницы в новых окнах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Ссылки - это первейший элемент взаимодействия в Web-е. Нарушая привычную работу ссылки, Вы путаете пользователей, а это затрудняет им работу с вашим сайтом.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857232"/>
            <a:ext cx="828677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Аннотация проекта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 наше время количество Интернет - пользователей стремительно растет, а стоимость доступа в Интернет постоянно уменьшается. Не секрет, что уже сейчас абсолютному большинству жителей Москвы, Санкт-Петербурга и других крупных городов проще найти информацию в сети, нежели вызванивать телефонные справочные или штудировать газеты объявлений.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 Не за горами время, когда подобное отношение к получению информации будет преобладать во всех регионах России. В этих условиях, естественно, появляется множество сайтов и их число с каждым днем все больше и больше растет.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Web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-дизайнер. Кто это?  Профессия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W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eb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-дизайнера. Давайте разберёмся!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C:\Users\Пользователь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786322"/>
            <a:ext cx="2286016" cy="1521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928670"/>
            <a:ext cx="742952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Плохой поиск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Все остальные ошибки в списке достаточно просто исправить, и лишь исправление поиска требует большой работы и значительных затрат на качественное поисковое ПО. Тем не менее, затраты окупаются, так как поиск является фундаментальным компонентом работы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веб-пользователя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с сайтом, и с каждым годом этот компонент становится все важнее и важнее.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Несовместимость браузеров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Сегодня достаточно много людей пользуется браузером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Firefox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(и другими не такими распространенными продуктами, как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Opera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Safari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), что требование поддержки разных браузеров вновь в повестке дня: не отпугивайте своих клиентов только потому, что они предпочитают работать на другой платформе.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424" y="714356"/>
            <a:ext cx="6286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Громоздкие формы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1428737"/>
            <a:ext cx="77153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Несмотря на то, что сейчас в качестве контактной информации чаще всего спрашивают номер телефона и адрес электронной почты, наличие обычного почтового адреса на сайте может оказаться намного более важным, чем номер телефона и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e-mail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, так как это один из признаков, по которому посетители формируют уровень доверия к вам. Кто из Вас готов доверить свои деньги компании, которая скрывает адрес, где она находится? 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Рисунок Пример номера телефона в левом верхнем углу экрана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" name="Рисунок 6" descr="https://www.bibliofond.ru/wimg/12/606878.files/image00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071942"/>
            <a:ext cx="228601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14544" y="1714488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785794"/>
            <a:ext cx="807249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 чего начинается сайт?</a:t>
            </a:r>
          </a:p>
          <a:p>
            <a:r>
              <a:rPr lang="ru-RU" dirty="0" smtClean="0"/>
              <a:t> </a:t>
            </a:r>
          </a:p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По сравнению с другими СМИ сайт имеет серьезные преимущества.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Материалы, размещенные на сайте, будь то текст, иллюстрация или видеоролик, не ограничены размером газетной полосы или длительностью телепередачи.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Содержание этих текстов не подвергается практически никакой цензуре (исключения составляют разве что крупные проекты, имеющие своих штатных редакторов): между Вами и результатом Ваших трудов (сайтом) не будет ни главного редактора газеты, ни генерального директора телеканала</a:t>
            </a:r>
            <a:r>
              <a:rPr lang="ru-RU" dirty="0" smtClean="0"/>
              <a:t>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 настраиваемые формы, позволяющие компаниям принимать заказы от покупателей и обмениваться информацией;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Автоматические модули проверки правил HTML, применяемые для контроля точности каждого дескриптора (слово, словосочетание, лексическая единица информационно-поискового языка, служащая для описания основного смыслового содержания документа) HTML перед включением его в документ. Это средство позволяет избежать предоставления пользователям некорректно выводимых на экран документов и длительных сеансов отладки кода HTML.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14544" y="1714488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714356"/>
            <a:ext cx="742955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Оптимизация под 1024х768</a:t>
            </a: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Когда говорим «оптимизация», то имеем в виду то, что ваша страница должна выглядеть и работать оптимально на самом распространенном разрешении. При этом она должна хорошо выглядеть и работать на других размерах, рекомендуют «плавающий» дизайн. Но он должен быть лучшим при разрешении 1024х768.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Три самых главных критерия для оптимизации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Интернет-страниц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под определённый размер экрана: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·      Изначальный обзор: видна ли пользователям вся ключевая информация без прокрутки страницы? Это является компромиссом между количеством показанных предметов и насколько детально показан каждый предмет.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·      Удобочитаемость: насколько легко прочитать текст в разных колонках с определённой шириной?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·      Эстетика: насколько хорошо выглядит ваша страница, когда у всех элементов правильный размеры и правильное расположение?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14544" y="1714488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857232"/>
            <a:ext cx="75724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· 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 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Цветные блоки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Кроме верхней секции, другие элементы страницы тоже могут быть явно выделены цветом. Это может быть зона навигации, зона основного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контента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или иные области. Проблема с яркими цветами в том, что они слишком отвлекают внимание от других элементов страницы. Так что в некоторых случаях лучше не отходить от обычного белого цвета.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·    Простая навигация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Меню навигации, которое отображается на каждой странице сайта, должно быть большим, понятным и простым. Что касается гиперссылок, то они должны четко отличаться от всего остального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контента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на странице.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·   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Увеличенный кегль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 сайтах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Веб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2.0 размер шрифта обычно больше, чем на сайтах прошлого поколения. Это правило вытекает из принципов простоты и функционального дизайна.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 многих сайтах встречаются заголовки, логотипы и надписи экстремально большого размера. Эти надписи обычно реализованы в виде графического элемента.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14544" y="1714488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4000504"/>
            <a:ext cx="69294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Главные ошибки WEB-дизайна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Ссылки - это первейший элемент взаимодействия в Web-е. Нарушая привычную работу ссылки, Вы путаете пользователей, а это затрудняет им работу с вашим сайтом.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642918"/>
            <a:ext cx="70008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·   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Четкий логотип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Ясный, мощный и сильный бренд создается с помощью заметного и запоминающегося логотипа.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·    Кроме всех вышеперечисленных, упоминаются еще шесть дизайнерских приемов, которые встречаются не так часто: использование насыщенных цветов;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гламурные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поверхности (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rich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surfaces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); градиенты; отражения; изящные пиктограммы и даже многоугольные звездочки.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14544" y="1714488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28670"/>
            <a:ext cx="70723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Контент</a:t>
            </a:r>
            <a:r>
              <a:rPr lang="ru-RU" sz="2400" b="1" dirty="0" smtClean="0">
                <a:solidFill>
                  <a:srgbClr val="C00000"/>
                </a:solidFill>
              </a:rPr>
              <a:t>, не написанный специально для Web-а</a:t>
            </a:r>
          </a:p>
          <a:p>
            <a:r>
              <a:rPr lang="ru-RU" dirty="0" smtClean="0"/>
              <a:t> 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Писать для web-а значит: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·    писать коротко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·    писать так, чтобы текст удобно было просматривать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·    писать точно в тему (а не заполнять пространство рекламным шумом)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Текст для Web-а должен: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·   отвечать на вопросы пользователей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·    использовать для этого простой язык без специальных терминов (это также улучшает видимость вашего текст в поисковиках, так как пользователи ищут нужные им документы по своим словам, а не по вашим специфическим терминам)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14544" y="1714488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000108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Плохой поиск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Все остальные ошибки в списке достаточно просто исправить, и лишь исправление поиска требует большой работы и значительных затрат на качественное поисковое ПО. Тем не менее, затраты окупаются, так как поиск является фундаментальным компонентом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Пользователь\Desktop\iStock-853580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857496"/>
            <a:ext cx="4928617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214422"/>
            <a:ext cx="73581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Заключение 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Я считаю, что существует необходимость распространения профессии «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веб-дизайнер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» - это даст толчок для страны , она станет более развитой , возрастет и число развитой молодежи , появятся ВУЗы сфокусированные на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веб-дизайн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.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   На сегодняшний день наша жизнь тесно связана с Интернетом. Интернет индустрия развивается с большими темпами. Эта профессия так же востребована среди молодежи и тем, что со временем, когда и до нашей страны дойдет технический прогресс , профессия станет резко востребована , от чего у молодежи будет желание остаться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народине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  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   Профессия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веб-дизайнера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сложная , она требует упорства и терпения и я надеюсь она станет востребована и в нашей стране.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500" b="1" dirty="0" smtClean="0">
                <a:solidFill>
                  <a:srgbClr val="C00000"/>
                </a:solidFill>
              </a:rPr>
              <a:t>Используемая литература:</a:t>
            </a:r>
          </a:p>
          <a:p>
            <a:pPr algn="ctr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П. </a:t>
            </a:r>
            <a:r>
              <a:rPr lang="ru-RU" i="1" dirty="0" err="1" smtClean="0"/>
              <a:t>Макнейл</a:t>
            </a:r>
            <a:r>
              <a:rPr lang="ru-RU" i="1" dirty="0" smtClean="0"/>
              <a:t>.</a:t>
            </a:r>
            <a:r>
              <a:rPr lang="ru-RU" dirty="0" smtClean="0"/>
              <a:t> </a:t>
            </a:r>
            <a:r>
              <a:rPr lang="ru-RU" dirty="0" err="1" smtClean="0"/>
              <a:t>Веб-дизайн</a:t>
            </a:r>
            <a:r>
              <a:rPr lang="ru-RU" dirty="0" smtClean="0"/>
              <a:t>. Идеи, секреты, советы = </a:t>
            </a:r>
            <a:r>
              <a:rPr lang="en-US" dirty="0" smtClean="0"/>
              <a:t>The Web Designer's Idea Book, Vol. 2: More of the Best Themes, Trends and Styles in Website Design. 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Дж. Берд.</a:t>
            </a:r>
            <a:r>
              <a:rPr lang="ru-RU" dirty="0" smtClean="0"/>
              <a:t> </a:t>
            </a:r>
            <a:r>
              <a:rPr lang="ru-RU" dirty="0" err="1" smtClean="0"/>
              <a:t>Веб-дизайн</a:t>
            </a:r>
            <a:r>
              <a:rPr lang="ru-RU" dirty="0" smtClean="0"/>
              <a:t>. </a:t>
            </a:r>
            <a:r>
              <a:rPr lang="ru-RU" dirty="0" err="1" smtClean="0"/>
              <a:t>Руководстворазработчика</a:t>
            </a:r>
            <a:r>
              <a:rPr lang="ru-RU" dirty="0" smtClean="0"/>
              <a:t> = </a:t>
            </a:r>
            <a:r>
              <a:rPr lang="en-US" dirty="0" smtClean="0"/>
              <a:t>The Principles of Beautiful Web Design, 2nd Edition.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Якоб</a:t>
            </a:r>
            <a:r>
              <a:rPr lang="ru-RU" dirty="0" smtClean="0"/>
              <a:t> </a:t>
            </a:r>
            <a:r>
              <a:rPr lang="ru-RU" dirty="0" err="1" smtClean="0"/>
              <a:t>Нильсен</a:t>
            </a:r>
            <a:r>
              <a:rPr lang="ru-RU" i="1" dirty="0" smtClean="0"/>
              <a:t>, Кара </a:t>
            </a:r>
            <a:r>
              <a:rPr lang="ru-RU" i="1" dirty="0" err="1" smtClean="0"/>
              <a:t>Перниче</a:t>
            </a:r>
            <a:r>
              <a:rPr lang="ru-RU" i="1" dirty="0" smtClean="0"/>
              <a:t>.</a:t>
            </a:r>
            <a:r>
              <a:rPr lang="ru-RU" dirty="0" smtClean="0"/>
              <a:t> </a:t>
            </a:r>
            <a:r>
              <a:rPr lang="ru-RU" dirty="0" err="1" smtClean="0"/>
              <a:t>Веб-дизайн</a:t>
            </a:r>
            <a:r>
              <a:rPr lang="ru-RU" dirty="0" smtClean="0"/>
              <a:t>: анализ удобства использования </a:t>
            </a:r>
            <a:r>
              <a:rPr lang="ru-RU" dirty="0" err="1" smtClean="0"/>
              <a:t>веб-сайтов</a:t>
            </a:r>
            <a:r>
              <a:rPr lang="ru-RU" dirty="0" smtClean="0"/>
              <a:t> по движению глаз = </a:t>
            </a:r>
            <a:r>
              <a:rPr lang="en-US" dirty="0" err="1" smtClean="0"/>
              <a:t>EyetrackingWebUsability</a:t>
            </a:r>
            <a:r>
              <a:rPr lang="en-US" dirty="0" smtClean="0"/>
              <a:t>. — </a:t>
            </a:r>
            <a:r>
              <a:rPr lang="ru-RU" dirty="0" smtClean="0"/>
              <a:t>М.: «Вильямс», 2010. 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hlinkClick r:id="rId2"/>
              </a:rPr>
              <a:t>Якоб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Нильсен</a:t>
            </a:r>
            <a:r>
              <a:rPr lang="ru-RU" dirty="0" smtClean="0"/>
              <a:t>. </a:t>
            </a:r>
            <a:r>
              <a:rPr lang="ru-RU" dirty="0" err="1" smtClean="0"/>
              <a:t>Веб-дизайн</a:t>
            </a:r>
            <a:r>
              <a:rPr lang="ru-RU" dirty="0" smtClean="0"/>
              <a:t>. — СПб.: Символ-Плюс, 2003.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hlinkClick r:id="rId2"/>
              </a:rPr>
              <a:t>Якоб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Нильсен</a:t>
            </a:r>
            <a:r>
              <a:rPr lang="ru-RU" i="1" dirty="0" smtClean="0"/>
              <a:t>, </a:t>
            </a:r>
            <a:r>
              <a:rPr lang="ru-RU" i="1" dirty="0" err="1" smtClean="0"/>
              <a:t>ХоаЛоранжер</a:t>
            </a:r>
            <a:r>
              <a:rPr lang="ru-RU" i="1" dirty="0" smtClean="0"/>
              <a:t>.</a:t>
            </a:r>
            <a:r>
              <a:rPr lang="ru-RU" dirty="0" smtClean="0"/>
              <a:t> </a:t>
            </a:r>
            <a:r>
              <a:rPr lang="en-US" dirty="0" smtClean="0"/>
              <a:t>Web-</a:t>
            </a:r>
            <a:r>
              <a:rPr lang="ru-RU" dirty="0" smtClean="0"/>
              <a:t>дизайн: удобство использования </a:t>
            </a:r>
            <a:r>
              <a:rPr lang="en-US" dirty="0" smtClean="0"/>
              <a:t>Web-</a:t>
            </a:r>
            <a:r>
              <a:rPr lang="ru-RU" dirty="0" smtClean="0"/>
              <a:t>сайтов = </a:t>
            </a:r>
            <a:r>
              <a:rPr lang="en-US" dirty="0" err="1" smtClean="0"/>
              <a:t>PrioritizingWebUsability</a:t>
            </a:r>
            <a:r>
              <a:rPr lang="en-US" dirty="0" smtClean="0"/>
              <a:t>. — </a:t>
            </a:r>
            <a:r>
              <a:rPr lang="ru-RU" dirty="0" smtClean="0"/>
              <a:t>М.: «Вильямс», 2007</a:t>
            </a:r>
            <a:r>
              <a:rPr lang="ru-RU" i="1" dirty="0" smtClean="0"/>
              <a:t>Роббинс Д.</a:t>
            </a:r>
            <a:r>
              <a:rPr lang="ru-RU" dirty="0" smtClean="0"/>
              <a:t> </a:t>
            </a:r>
            <a:r>
              <a:rPr lang="en-US" dirty="0" smtClean="0"/>
              <a:t>Web-</a:t>
            </a:r>
            <a:r>
              <a:rPr lang="ru-RU" dirty="0" smtClean="0"/>
              <a:t>дизайн.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57224" y="1428736"/>
            <a:ext cx="7572428" cy="442915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Слово «дизайн» в русском языке появилось относительно недавно. Пришло оно из итальянского языка и в переводе имеет множество значений. “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Disegno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” — это замысел, план, намерение, цель, чертеж, эскиз, набросок, рисунок, узор, модель, шаблон, лежащая в основе схема, композиция. В связи с бурным развитием современных технологий, понятие дизайна приобрело новый, более широкий смысл и теперь обозначает не только какой-то отдельный предмет, а является целым направлением, применимым ко всем областям современной деятельности человека. Дизайнер должен обладать знаниями во многих предметных областях и умело применять их на практике, проецируя в творческом процессе создание образа. С уверенностью можно сказать, что дизайн — это современное искусство художественного конструирования, разработка образцов рационального построения предметной среды.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714356"/>
            <a:ext cx="3252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История профессии</a:t>
            </a:r>
          </a:p>
        </p:txBody>
      </p:sp>
    </p:spTree>
    <p:extLst>
      <p:ext uri="{BB962C8B-B14F-4D97-AF65-F5344CB8AC3E}">
        <p14:creationId xmlns="" xmlns:p14="http://schemas.microsoft.com/office/powerpoint/2010/main" val="379679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hello_html_m5d43cd0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71678"/>
            <a:ext cx="5673725" cy="364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71546"/>
            <a:ext cx="7786742" cy="2286016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Web-дизайнер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— это человек, обладающий художественным вкусом и знаниями интернет-технологий, который создает Web-страницы и объединяет их в Web-сайты.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Главная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задача web-дизайнера — оформить интернет-проект так, чтобы как можно больше пользователей им заинтересовалось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Пользователь\Desktop\email-marketing-dos-do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429000"/>
            <a:ext cx="4071966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55359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7500990" cy="35719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Главная задача web-дизайнера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— оформить интернет-проект так, чтобы как можно больше пользователей им заинтересовалось.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Профессия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Web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— дизайнера включает в себя два аспекта: умение пользоваться специальными компьютерными программами и дизайнерскую деятельность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Успешный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начинающий дизайнер в будущем может претендовать на должности: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web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-программист, баннер-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мейкер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, менеджер проекта.</a:t>
            </a:r>
          </a:p>
        </p:txBody>
      </p:sp>
      <p:pic>
        <p:nvPicPr>
          <p:cNvPr id="7170" name="Picture 2" descr="C:\Users\Пользователь\Desktop\мой-бо-ьшой-бизнес-п-ан-73442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143380"/>
            <a:ext cx="2640156" cy="1943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684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785794"/>
            <a:ext cx="7643866" cy="5000636"/>
          </a:xfrm>
        </p:spPr>
        <p:txBody>
          <a:bodyPr>
            <a:normAutofit/>
          </a:bodyPr>
          <a:lstStyle/>
          <a:p>
            <a:pPr algn="just"/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   Специфическая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</a:rPr>
              <a:t>задача web-дизайнера заключается в том, чтобы уметь разработать стилевое оформление проекта с учетом специфики Интернета. То есть, кроме того, чтобы оформление проекта было просто стильным, оно должно соответствовать стандартным требованиям, предъявляемым </a:t>
            </a:r>
            <a:r>
              <a:rPr lang="ru-RU" sz="1900" dirty="0" err="1">
                <a:solidFill>
                  <a:schemeClr val="tx2">
                    <a:lumMod val="50000"/>
                  </a:schemeClr>
                </a:solidFill>
              </a:rPr>
              <a:t>cетью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</a:rPr>
              <a:t>: графические элементы (логотипы, баннеры, рисунки и т.д.) должны быть оптимизированы, при выборе цвета и шрифта необходимо учитывать тот факт, что пользователь увидит графическое воплощение проекта на мониторе, а не на бумаге. </a:t>
            </a:r>
            <a:r>
              <a:rPr lang="ru-RU" sz="1900" dirty="0" err="1">
                <a:solidFill>
                  <a:schemeClr val="tx2">
                    <a:lumMod val="50000"/>
                  </a:schemeClr>
                </a:solidFill>
              </a:rPr>
              <a:t>Web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</a:rPr>
              <a:t>-дизайнер отвечает за то, как выглядит и воспринимается Интернет-сайт. Он придумывает логотипы, баннеры и другие элементы графики, продумывает навигацию по сайту, определяет, где следует разместить текст. Дизайнеру необходимо не только создавать интересный сайт, но и учитывать время его загрузки. Создание интерактивных web-сайтов — высший пилотаж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web-дизайна. Кроме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</a:rPr>
              <a:t>сайтов, веб-дизайнеры разрабатывают баннеры, интернет-открытки, электронные презентации.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376226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772400" cy="432048"/>
          </a:xfrm>
        </p:spPr>
        <p:txBody>
          <a:bodyPr>
            <a:noAutofit/>
          </a:bodyPr>
          <a:lstStyle/>
          <a:p>
            <a:r>
              <a:rPr lang="ru-RU" sz="2400" i="1" u="sng" dirty="0">
                <a:solidFill>
                  <a:srgbClr val="C00000"/>
                </a:solidFill>
                <a:latin typeface="+mn-lt"/>
              </a:rPr>
              <a:t>Основные функции </a:t>
            </a:r>
            <a:r>
              <a:rPr lang="ru-RU" sz="2400" i="1" u="sng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i="1" u="sng" dirty="0" smtClean="0">
                <a:solidFill>
                  <a:srgbClr val="C00000"/>
                </a:solidFill>
                <a:latin typeface="+mn-lt"/>
              </a:rPr>
            </a:br>
            <a:r>
              <a:rPr lang="en-US" sz="2400" i="1" u="sng" dirty="0" smtClean="0">
                <a:solidFill>
                  <a:srgbClr val="C00000"/>
                </a:solidFill>
                <a:latin typeface="+mn-lt"/>
              </a:rPr>
              <a:t>web-</a:t>
            </a:r>
            <a:r>
              <a:rPr lang="ru-RU" sz="2400" i="1" u="sng" dirty="0">
                <a:solidFill>
                  <a:srgbClr val="C00000"/>
                </a:solidFill>
                <a:latin typeface="+mn-lt"/>
              </a:rPr>
              <a:t>дизайнера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1785926"/>
            <a:ext cx="6535628" cy="458283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оформление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сайтов;</a:t>
            </a:r>
          </a:p>
          <a:p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-создание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идеи и разработка макета сервера;</a:t>
            </a:r>
          </a:p>
          <a:p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-создание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стиля исполнения макета сервера;</a:t>
            </a:r>
          </a:p>
          <a:p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-обеспечение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наилучшего восприятия </a:t>
            </a:r>
            <a:r>
              <a:rPr lang="ru-RU" sz="2100" dirty="0" err="1">
                <a:solidFill>
                  <a:schemeClr val="tx2">
                    <a:lumMod val="50000"/>
                  </a:schemeClr>
                </a:solidFill>
              </a:rPr>
              <a:t>web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-документов на экране монитора с учетом времени загрузки документов, пропускной способности канала передачи данных, размера графических файлов документа, качества цветовой палитры;</a:t>
            </a:r>
          </a:p>
          <a:p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-определение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правил компоновки </a:t>
            </a:r>
            <a:r>
              <a:rPr lang="ru-RU" sz="2100" dirty="0" err="1">
                <a:solidFill>
                  <a:schemeClr val="tx2">
                    <a:lumMod val="50000"/>
                  </a:schemeClr>
                </a:solidFill>
              </a:rPr>
              <a:t>web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-страниц, выбор формата, фона, количества и качества элементов оформления;</a:t>
            </a:r>
          </a:p>
          <a:p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-создание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стилевых образцов </a:t>
            </a:r>
            <a:r>
              <a:rPr lang="ru-RU" sz="2100" dirty="0" err="1">
                <a:solidFill>
                  <a:schemeClr val="tx2">
                    <a:lumMod val="50000"/>
                  </a:schemeClr>
                </a:solidFill>
              </a:rPr>
              <a:t>web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-документов;</a:t>
            </a:r>
          </a:p>
          <a:p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-работа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с узлом </a:t>
            </a:r>
            <a:r>
              <a:rPr lang="ru-RU" sz="2100" dirty="0" err="1">
                <a:solidFill>
                  <a:schemeClr val="tx2">
                    <a:lumMod val="50000"/>
                  </a:schemeClr>
                </a:solidFill>
              </a:rPr>
              <a:t>Internet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, Интернет;</a:t>
            </a:r>
          </a:p>
          <a:p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-написание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программной части и кода страницы;</a:t>
            </a:r>
          </a:p>
          <a:p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-управление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гипертекстовыми документами;</a:t>
            </a:r>
          </a:p>
          <a:p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проведение информационной политики фирмы в </a:t>
            </a:r>
            <a:r>
              <a:rPr lang="ru-RU" sz="2100" dirty="0" err="1">
                <a:solidFill>
                  <a:schemeClr val="tx2">
                    <a:lumMod val="50000"/>
                  </a:schemeClr>
                </a:solidFill>
              </a:rPr>
              <a:t>World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2">
                    <a:lumMod val="50000"/>
                  </a:schemeClr>
                </a:solidFill>
              </a:rPr>
              <a:t>Wide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2">
                    <a:lumMod val="50000"/>
                  </a:schemeClr>
                </a:solidFill>
              </a:rPr>
              <a:t>Web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(WWW);</a:t>
            </a:r>
          </a:p>
          <a:p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-установка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и работа со средствами подготовки и проверки </a:t>
            </a:r>
            <a:r>
              <a:rPr lang="ru-RU" sz="2100" dirty="0" err="1">
                <a:solidFill>
                  <a:schemeClr val="tx2">
                    <a:lumMod val="50000"/>
                  </a:schemeClr>
                </a:solidFill>
              </a:rPr>
              <a:t>web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-страниц;</a:t>
            </a:r>
          </a:p>
          <a:p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-создание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интерактивных </a:t>
            </a:r>
            <a:r>
              <a:rPr lang="ru-RU" sz="2100" dirty="0" err="1">
                <a:solidFill>
                  <a:schemeClr val="tx2">
                    <a:lumMod val="50000"/>
                  </a:schemeClr>
                </a:solidFill>
              </a:rPr>
              <a:t>web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-приложений;</a:t>
            </a:r>
          </a:p>
          <a:p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-обновление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, модернизация </a:t>
            </a:r>
            <a:r>
              <a:rPr lang="ru-RU" sz="2100" dirty="0" err="1">
                <a:solidFill>
                  <a:schemeClr val="tx2">
                    <a:lumMod val="50000"/>
                  </a:schemeClr>
                </a:solidFill>
              </a:rPr>
              <a:t>web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-документа;</a:t>
            </a:r>
          </a:p>
          <a:p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-создание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и работа с приложениями для статической обработки.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928670"/>
            <a:ext cx="3096027" cy="1731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14087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8132440" cy="720080"/>
          </a:xfrm>
        </p:spPr>
        <p:txBody>
          <a:bodyPr>
            <a:normAutofit/>
          </a:bodyPr>
          <a:lstStyle/>
          <a:p>
            <a:r>
              <a:rPr lang="ru-RU" sz="2400" i="1" u="sng" dirty="0">
                <a:solidFill>
                  <a:srgbClr val="C00000"/>
                </a:solidFill>
              </a:rPr>
              <a:t>Плюсы и минусы </a:t>
            </a:r>
            <a:r>
              <a:rPr lang="ru-RU" sz="2400" i="1" u="sng" dirty="0" smtClean="0">
                <a:solidFill>
                  <a:srgbClr val="C00000"/>
                </a:solidFill>
              </a:rPr>
              <a:t>профессии:</a:t>
            </a:r>
            <a:endParaRPr lang="ru-RU" sz="2400" i="1" u="sng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071546"/>
            <a:ext cx="7500990" cy="509603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Плюсы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постоянная востребованность на рынке труда,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-работа не ограничивается пределами одной страны,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-возможность удаленной работы,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-широкие возможности профессионального роста,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-можно реализовать практически любую идею без денежных затрат,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-достойная оплата труда.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Минусы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-несовпадение (иногда) художественного видения заказчика и исполнителя, из-за чего приходится либо убеждать в необходимости конкретного дизайнерского решения, либо соглашаться с поправками.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10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7772400" cy="741543"/>
          </a:xfrm>
        </p:spPr>
        <p:txBody>
          <a:bodyPr>
            <a:noAutofit/>
          </a:bodyPr>
          <a:lstStyle/>
          <a:p>
            <a:r>
              <a:rPr lang="ru-RU" sz="2800" i="1" u="sng" dirty="0">
                <a:solidFill>
                  <a:srgbClr val="C00000"/>
                </a:solidFill>
              </a:rPr>
              <a:t>Важные </a:t>
            </a:r>
            <a:r>
              <a:rPr lang="ru-RU" sz="2800" i="1" u="sng" dirty="0" smtClean="0">
                <a:solidFill>
                  <a:srgbClr val="C00000"/>
                </a:solidFill>
              </a:rPr>
              <a:t>качества:</a:t>
            </a:r>
            <a:endParaRPr lang="ru-RU" sz="2800" i="1" u="sng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1142984"/>
            <a:ext cx="7851803" cy="509546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развитый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эстетический и художественный вкус;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-высокий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уровень развития распределения, объема,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-концентрации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 переключения внимания;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-высокий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уровень развития образного мышления;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-высокий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уровень развития памяти;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-логическое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мышление;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-аналитическое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мышление;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-креативность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-тщательность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систематичность в работе;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-внимательность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-терпеливость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-аккуратность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усидчивость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8455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1614</Words>
  <PresentationFormat>Экран (4:3)</PresentationFormat>
  <Paragraphs>156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Web-дизайнер — это человек, обладающий художественным вкусом и знаниями интернет-технологий, который создает Web-страницы и объединяет их в Web-сайты.  Главная задача web-дизайнера — оформить интернет-проект так, чтобы как можно больше пользователей им заинтересовалось.</vt:lpstr>
      <vt:lpstr> Главная задача web-дизайнера — оформить интернет-проект так, чтобы как можно больше пользователей им заинтересовалось.  Профессия Web — дизайнера включает в себя два аспекта: умение пользоваться специальными компьютерными программами и дизайнерскую деятельность. Успешный начинающий дизайнер в будущем может претендовать на должности: web-программист, баннер-мейкер, менеджер проекта.</vt:lpstr>
      <vt:lpstr>Слайд 6</vt:lpstr>
      <vt:lpstr>Основные функции  web-дизайнера:</vt:lpstr>
      <vt:lpstr>Плюсы и минусы профессии:</vt:lpstr>
      <vt:lpstr>Важные качества: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14</cp:revision>
  <dcterms:created xsi:type="dcterms:W3CDTF">2019-04-08T10:58:11Z</dcterms:created>
  <dcterms:modified xsi:type="dcterms:W3CDTF">2021-10-18T16:17:00Z</dcterms:modified>
</cp:coreProperties>
</file>