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7"/>
  </p:notes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1F488-3FFB-4644-8686-5FA7071068C4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AE9B-72EC-4A35-82FC-4705CF58B0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42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6AE9B-72EC-4A35-82FC-4705CF58B028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09B8-D198-46CD-8F21-8C5F308B0363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351B-5F8D-41AA-9FA0-8DE34A7921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09B8-D198-46CD-8F21-8C5F308B0363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351B-5F8D-41AA-9FA0-8DE34A7921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09B8-D198-46CD-8F21-8C5F308B0363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351B-5F8D-41AA-9FA0-8DE34A7921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09B8-D198-46CD-8F21-8C5F308B0363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351B-5F8D-41AA-9FA0-8DE34A7921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09B8-D198-46CD-8F21-8C5F308B0363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351B-5F8D-41AA-9FA0-8DE34A7921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09B8-D198-46CD-8F21-8C5F308B0363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351B-5F8D-41AA-9FA0-8DE34A7921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09B8-D198-46CD-8F21-8C5F308B0363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351B-5F8D-41AA-9FA0-8DE34A7921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09B8-D198-46CD-8F21-8C5F308B0363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351B-5F8D-41AA-9FA0-8DE34A7921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09B8-D198-46CD-8F21-8C5F308B0363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351B-5F8D-41AA-9FA0-8DE34A7921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09B8-D198-46CD-8F21-8C5F308B0363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351B-5F8D-41AA-9FA0-8DE34A7921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09B8-D198-46CD-8F21-8C5F308B0363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9E5B351B-5F8D-41AA-9FA0-8DE34A7921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0609B8-D198-46CD-8F21-8C5F308B0363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5B351B-5F8D-41AA-9FA0-8DE34A7921F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Фото0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338437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8071048" cy="720080"/>
          </a:xfrm>
        </p:spPr>
        <p:txBody>
          <a:bodyPr>
            <a:normAutofit/>
          </a:bodyPr>
          <a:lstStyle/>
          <a:p>
            <a:pPr algn="ctr"/>
            <a:r>
              <a:rPr lang="uk-UA" sz="1400" dirty="0" smtClean="0"/>
              <a:t> </a:t>
            </a:r>
            <a:r>
              <a:rPr lang="uk-UA" sz="1400" dirty="0" smtClean="0">
                <a:solidFill>
                  <a:schemeClr val="tx1"/>
                </a:solidFill>
              </a:rPr>
              <a:t>ГОУ ЛНР «Артемовская средняя школа № 8»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12776"/>
            <a:ext cx="8359080" cy="504056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Проект “ Школьный двор - моя страна “</a:t>
            </a:r>
          </a:p>
          <a:p>
            <a:endParaRPr lang="uk-UA" sz="1500" b="1" dirty="0" smtClean="0"/>
          </a:p>
          <a:p>
            <a:endParaRPr lang="uk-UA" sz="1500" b="1" dirty="0" smtClean="0"/>
          </a:p>
          <a:p>
            <a:endParaRPr lang="uk-UA" sz="1500" b="1" dirty="0" smtClean="0"/>
          </a:p>
          <a:p>
            <a:endParaRPr lang="uk-UA" sz="1500" b="1" dirty="0" smtClean="0"/>
          </a:p>
          <a:p>
            <a:r>
              <a:rPr lang="uk-UA" sz="1600" b="1" dirty="0" smtClean="0"/>
              <a:t>В</a:t>
            </a:r>
            <a:r>
              <a:rPr lang="ru-RU" sz="1600" b="1" dirty="0" smtClean="0"/>
              <a:t>ыполни</a:t>
            </a:r>
            <a:r>
              <a:rPr lang="uk-UA" sz="1600" b="1" dirty="0" smtClean="0"/>
              <a:t>ли: Подгорная Дарья, </a:t>
            </a:r>
          </a:p>
          <a:p>
            <a:r>
              <a:rPr lang="uk-UA" sz="1600" b="1" dirty="0" smtClean="0"/>
              <a:t>Упитис Лилия,</a:t>
            </a:r>
          </a:p>
          <a:p>
            <a:r>
              <a:rPr lang="uk-UA" sz="1600" b="1" dirty="0" smtClean="0"/>
              <a:t>Талалаева </a:t>
            </a:r>
            <a:r>
              <a:rPr lang="uk-UA" sz="1600" b="1" dirty="0"/>
              <a:t>Дарья, </a:t>
            </a:r>
            <a:endParaRPr lang="uk-UA" sz="1600" b="1" dirty="0" smtClean="0"/>
          </a:p>
          <a:p>
            <a:r>
              <a:rPr lang="uk-UA" sz="1600" b="1" dirty="0" smtClean="0"/>
              <a:t>ученицы </a:t>
            </a:r>
            <a:r>
              <a:rPr lang="uk-UA" sz="1600" b="1" dirty="0"/>
              <a:t>6-А класса</a:t>
            </a:r>
            <a:r>
              <a:rPr lang="uk-UA" sz="1600" b="1" dirty="0" smtClean="0"/>
              <a:t>    </a:t>
            </a:r>
          </a:p>
          <a:p>
            <a:r>
              <a:rPr lang="uk-UA" sz="1600" b="1" dirty="0" smtClean="0"/>
              <a:t>Руководитель: Иванова Елена Николаевна,       </a:t>
            </a:r>
          </a:p>
          <a:p>
            <a:r>
              <a:rPr lang="uk-UA" sz="1600" b="1" dirty="0"/>
              <a:t>у</a:t>
            </a:r>
            <a:r>
              <a:rPr lang="uk-UA" sz="1600" b="1" dirty="0" smtClean="0"/>
              <a:t>читель технологии </a:t>
            </a:r>
          </a:p>
          <a:p>
            <a:r>
              <a:rPr lang="uk-UA" sz="1600" b="1" dirty="0" smtClean="0"/>
              <a:t>ГОУ ЛНР «Артемовская средняя школа № 8»</a:t>
            </a:r>
            <a:endParaRPr lang="uk-UA" sz="1600" dirty="0" smtClean="0"/>
          </a:p>
          <a:p>
            <a:endParaRPr lang="uk-UA" sz="1600" b="1" dirty="0" smtClean="0"/>
          </a:p>
          <a:p>
            <a:pPr algn="ctr"/>
            <a:r>
              <a:rPr lang="uk-UA" sz="1600" b="1" dirty="0"/>
              <a:t>г</a:t>
            </a:r>
            <a:r>
              <a:rPr lang="uk-UA" sz="1600" b="1" dirty="0" smtClean="0"/>
              <a:t>. Артемовск</a:t>
            </a:r>
          </a:p>
          <a:p>
            <a:pPr algn="ctr"/>
            <a:r>
              <a:rPr lang="uk-UA" sz="1600" b="1" dirty="0" smtClean="0"/>
              <a:t>2021</a:t>
            </a:r>
          </a:p>
          <a:p>
            <a:pPr algn="ctr"/>
            <a:endParaRPr lang="ru-RU" sz="15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8352928" cy="5472608"/>
          </a:xfrm>
        </p:spPr>
        <p:txBody>
          <a:bodyPr>
            <a:normAutofit/>
          </a:bodyPr>
          <a:lstStyle/>
          <a:p>
            <a:pPr algn="just"/>
            <a:r>
              <a:rPr lang="uk-UA" sz="1600" dirty="0" smtClean="0"/>
              <a:t>   </a:t>
            </a:r>
          </a:p>
          <a:p>
            <a:pPr algn="just"/>
            <a:r>
              <a:rPr lang="ru-RU" sz="1600" dirty="0" smtClean="0"/>
              <a:t>     Проанализировав </a:t>
            </a:r>
            <a:r>
              <a:rPr lang="ru-RU" sz="1600" dirty="0"/>
              <a:t>ответы, было выявлено, что школьному двору необходимо современное озеленение(96% ответили " </a:t>
            </a:r>
            <a:r>
              <a:rPr lang="ru-RU" sz="1600" dirty="0" smtClean="0"/>
              <a:t>да </a:t>
            </a:r>
            <a:r>
              <a:rPr lang="ru-RU" sz="1600" dirty="0"/>
              <a:t>"). Исследование показало, что, по мнению </a:t>
            </a:r>
            <a:r>
              <a:rPr lang="ru-RU" sz="1600" dirty="0" smtClean="0"/>
              <a:t>обучающихся, </a:t>
            </a:r>
            <a:r>
              <a:rPr lang="ru-RU" sz="1600" dirty="0"/>
              <a:t>в создании газонов и клумб и благоустройстве </a:t>
            </a:r>
            <a:r>
              <a:rPr lang="ru-RU" sz="1600" dirty="0" smtClean="0"/>
              <a:t>территории, </a:t>
            </a:r>
            <a:r>
              <a:rPr lang="ru-RU" sz="1600" dirty="0"/>
              <a:t>должны участвовать </a:t>
            </a:r>
            <a:r>
              <a:rPr lang="ru-RU" sz="1600" dirty="0" smtClean="0"/>
              <a:t>педагоги, </a:t>
            </a:r>
            <a:r>
              <a:rPr lang="ru-RU" sz="1600" dirty="0"/>
              <a:t>родители и </a:t>
            </a:r>
            <a:r>
              <a:rPr lang="ru-RU" sz="1600" dirty="0" smtClean="0"/>
              <a:t>обучающиеся, </a:t>
            </a:r>
            <a:r>
              <a:rPr lang="ru-RU" sz="1600" dirty="0"/>
              <a:t>а </a:t>
            </a:r>
            <a:r>
              <a:rPr lang="ru-RU" sz="1600" dirty="0" smtClean="0"/>
              <a:t>ухаживать </a:t>
            </a:r>
            <a:r>
              <a:rPr lang="ru-RU" sz="1600" dirty="0"/>
              <a:t>за </a:t>
            </a:r>
            <a:r>
              <a:rPr lang="ru-RU" sz="1600" dirty="0" smtClean="0"/>
              <a:t>зелеными насаждениями </a:t>
            </a:r>
            <a:r>
              <a:rPr lang="ru-RU" sz="1600" dirty="0"/>
              <a:t>должны </a:t>
            </a:r>
            <a:r>
              <a:rPr lang="ru-RU" sz="1600" dirty="0" smtClean="0"/>
              <a:t>обучающиеся(92% опрошенных) </a:t>
            </a:r>
            <a:r>
              <a:rPr lang="ru-RU" sz="1600" dirty="0"/>
              <a:t>и работники школы(64</a:t>
            </a:r>
            <a:r>
              <a:rPr lang="ru-RU" sz="1600" dirty="0" smtClean="0"/>
              <a:t>% опрошенных). За создание современных детской и спортивной </a:t>
            </a:r>
            <a:r>
              <a:rPr lang="ru-RU" sz="1600" dirty="0"/>
              <a:t>площадок проголосовало 97%, а за создание площадки </a:t>
            </a:r>
            <a:r>
              <a:rPr lang="ru-RU" sz="1600" dirty="0" smtClean="0"/>
              <a:t>по изучению </a:t>
            </a:r>
            <a:r>
              <a:rPr lang="ru-RU" sz="1600" dirty="0"/>
              <a:t>дорожного движения - 88%. За потребность в зонах отдыха проголосовало 98%. С тем, что нужно привлекать средства спонсоров, согласились все. </a:t>
            </a:r>
            <a:endParaRPr lang="ru-RU" sz="1600" dirty="0" smtClean="0"/>
          </a:p>
          <a:p>
            <a:pPr algn="just"/>
            <a:r>
              <a:rPr lang="ru-RU" sz="1600" dirty="0" smtClean="0"/>
              <a:t>     Флористом-садоводом </a:t>
            </a:r>
            <a:r>
              <a:rPr lang="ru-RU" sz="1600" dirty="0"/>
              <a:t>разработан план озеленения школьного </a:t>
            </a:r>
            <a:r>
              <a:rPr lang="ru-RU" sz="1600" dirty="0" smtClean="0"/>
              <a:t>двора: </a:t>
            </a:r>
            <a:r>
              <a:rPr lang="ru-RU" sz="1600" dirty="0"/>
              <a:t>расположение газонов и клумб, посадка деревьев. Изучены биологические особенности растений, которые будут высажены на территории школы и подобраны полезные советы по </a:t>
            </a:r>
            <a:r>
              <a:rPr lang="ru-RU" sz="1600" dirty="0" smtClean="0"/>
              <a:t>уходу за клумбами </a:t>
            </a:r>
            <a:r>
              <a:rPr lang="ru-RU" sz="1600" dirty="0"/>
              <a:t>и газонами. Результатом работы </a:t>
            </a:r>
            <a:r>
              <a:rPr lang="ru-RU" sz="1600" dirty="0" smtClean="0"/>
              <a:t>флориста-садовода </a:t>
            </a:r>
            <a:r>
              <a:rPr lang="ru-RU" sz="1600" dirty="0"/>
              <a:t>стала информация </a:t>
            </a:r>
            <a:r>
              <a:rPr lang="ru-RU" sz="1600" dirty="0" smtClean="0"/>
              <a:t>"Биологические </a:t>
            </a:r>
            <a:r>
              <a:rPr lang="ru-RU" sz="1600" dirty="0"/>
              <a:t>особенности </a:t>
            </a:r>
            <a:r>
              <a:rPr lang="ru-RU" sz="1600" dirty="0" smtClean="0"/>
              <a:t>цветущих растений </a:t>
            </a:r>
            <a:r>
              <a:rPr lang="ru-RU" sz="1600" dirty="0"/>
              <a:t>". </a:t>
            </a:r>
            <a:r>
              <a:rPr lang="ru-RU" sz="1600" dirty="0" smtClean="0"/>
              <a:t> Была </a:t>
            </a:r>
            <a:r>
              <a:rPr lang="ru-RU" sz="1600" dirty="0"/>
              <a:t>подобрана информация </a:t>
            </a:r>
            <a:r>
              <a:rPr lang="ru-RU" sz="1600" dirty="0" smtClean="0"/>
              <a:t>о цветовой гамме растений, о высоте стеблей, времени цветения. Благодаря этому появилась возможность определить цветы, которые можно высадить на школьной клумбе (таблица 1).</a:t>
            </a:r>
            <a:endParaRPr lang="uk-UA" sz="1600" dirty="0"/>
          </a:p>
          <a:p>
            <a:pPr algn="just"/>
            <a:endParaRPr lang="uk-UA" sz="16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8280920" cy="5976664"/>
          </a:xfrm>
        </p:spPr>
        <p:txBody>
          <a:bodyPr>
            <a:normAutofit/>
          </a:bodyPr>
          <a:lstStyle/>
          <a:p>
            <a:r>
              <a:rPr lang="uk-UA" sz="1400" dirty="0" smtClean="0"/>
              <a:t>                                                                                                                                   Таблица 1</a:t>
            </a:r>
          </a:p>
          <a:p>
            <a:r>
              <a:rPr lang="uk-UA" sz="1800" b="1" dirty="0" smtClean="0"/>
              <a:t>                                                         Цветение растений</a:t>
            </a:r>
          </a:p>
          <a:p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63139"/>
              </p:ext>
            </p:extLst>
          </p:nvPr>
        </p:nvGraphicFramePr>
        <p:xfrm>
          <a:off x="1524000" y="1397000"/>
          <a:ext cx="60960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52"/>
                <a:gridCol w="2088232"/>
                <a:gridCol w="319201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   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Период цветения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Название</a:t>
                      </a:r>
                      <a:r>
                        <a:rPr lang="uk-UA" baseline="0" dirty="0" smtClean="0"/>
                        <a:t> растений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апрель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Тюльпан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апрель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Ирисы степные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Пионы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Ирисы садовые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Барвинок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Мак многолетний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июнь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Гайляридия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июнь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Календула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июнь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Аквилегия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июнь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Лелейник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июнь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Мак многолетний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июль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Кореопсис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</a:t>
            </a:r>
            <a:r>
              <a:rPr lang="uk-UA" b="1" dirty="0" smtClean="0"/>
              <a:t>Территория нашей школы</a:t>
            </a:r>
            <a:endParaRPr lang="ru-RU" b="1" dirty="0"/>
          </a:p>
        </p:txBody>
      </p:sp>
      <p:pic>
        <p:nvPicPr>
          <p:cNvPr id="7170" name="Picture 2" descr="G:\Новая папка (2)\Фото0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384375" cy="2520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G:\Новая папка (2)\Фото0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74441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G:\Новая папка (2)\Фото0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861048"/>
            <a:ext cx="554461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</a:t>
            </a:r>
            <a:r>
              <a:rPr lang="uk-UA" b="1" dirty="0" smtClean="0"/>
              <a:t>Территория нашей школы</a:t>
            </a:r>
            <a:endParaRPr lang="ru-RU" b="1" dirty="0"/>
          </a:p>
        </p:txBody>
      </p:sp>
      <p:pic>
        <p:nvPicPr>
          <p:cNvPr id="8194" name="Picture 2" descr="G:\Новая папка (2)\Фото0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700213"/>
            <a:ext cx="3528391" cy="4681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G:\Новая папка (2)\Фото0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0808"/>
            <a:ext cx="4248472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/>
              <a:t>     Такой мы видим территорию нашей школы</a:t>
            </a:r>
            <a:endParaRPr lang="ru-RU" sz="3200" b="1" dirty="0"/>
          </a:p>
        </p:txBody>
      </p:sp>
      <p:pic>
        <p:nvPicPr>
          <p:cNvPr id="1026" name="Picture 2" descr="G:\Новая папка (2)\Фото0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408" y="1773238"/>
            <a:ext cx="6335183" cy="4751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 </a:t>
            </a:r>
            <a:r>
              <a:rPr lang="uk-UA" sz="3200" b="1" dirty="0"/>
              <a:t>Такой мы видим территорию нашей школы</a:t>
            </a:r>
            <a:endParaRPr lang="ru-RU" sz="3200" b="1" dirty="0"/>
          </a:p>
        </p:txBody>
      </p:sp>
      <p:pic>
        <p:nvPicPr>
          <p:cNvPr id="3074" name="Picture 2" descr="G:\Новая папка (2)\Фото0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408" y="1773238"/>
            <a:ext cx="6335183" cy="4751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 </a:t>
            </a:r>
            <a:r>
              <a:rPr lang="uk-UA" sz="3200" b="1" dirty="0"/>
              <a:t>Такой мы видим территорию нашей школы</a:t>
            </a:r>
            <a:endParaRPr lang="ru-RU" sz="3200" b="1" dirty="0"/>
          </a:p>
        </p:txBody>
      </p:sp>
      <p:pic>
        <p:nvPicPr>
          <p:cNvPr id="2050" name="Picture 2" descr="G:\Новая папка (2)\Фото0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408" y="1773238"/>
            <a:ext cx="6335183" cy="4751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 </a:t>
            </a:r>
            <a:r>
              <a:rPr lang="uk-UA" sz="3200" b="1" dirty="0"/>
              <a:t>Такой мы видим территорию нашей школы</a:t>
            </a:r>
            <a:endParaRPr lang="ru-RU" sz="3200" b="1" dirty="0"/>
          </a:p>
        </p:txBody>
      </p:sp>
      <p:pic>
        <p:nvPicPr>
          <p:cNvPr id="5122" name="Picture 2" descr="G:\Новая папка (2)\Фото0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 </a:t>
            </a:r>
            <a:r>
              <a:rPr lang="uk-UA" sz="3200" b="1" dirty="0"/>
              <a:t>Такой мы видим территорию нашей школы</a:t>
            </a:r>
            <a:endParaRPr lang="ru-RU" sz="3200" b="1" dirty="0"/>
          </a:p>
        </p:txBody>
      </p:sp>
      <p:pic>
        <p:nvPicPr>
          <p:cNvPr id="4098" name="Picture 2" descr="G:\Новая папка (2)\Фото0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 </a:t>
            </a:r>
            <a:r>
              <a:rPr lang="uk-UA" sz="3200" b="1" dirty="0"/>
              <a:t>Такой мы видим территорию нашей школы</a:t>
            </a:r>
            <a:endParaRPr lang="ru-RU" sz="3200" b="1" dirty="0"/>
          </a:p>
        </p:txBody>
      </p:sp>
      <p:pic>
        <p:nvPicPr>
          <p:cNvPr id="6146" name="Picture 2" descr="G:\Новая папка (2)\Фото0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422976" cy="86409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Актуальность проекта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424936" cy="4752528"/>
          </a:xfrm>
        </p:spPr>
        <p:txBody>
          <a:bodyPr>
            <a:normAutofit/>
          </a:bodyPr>
          <a:lstStyle/>
          <a:p>
            <a:pPr algn="just"/>
            <a:r>
              <a:rPr lang="uk-UA" sz="1800" dirty="0" smtClean="0"/>
              <a:t>    </a:t>
            </a:r>
            <a:r>
              <a:rPr lang="uk-UA" sz="2400" dirty="0" smtClean="0"/>
              <a:t>Школа – это удивительное и родное место для каждого человека. Сюда мы приходим малышами, а уходим почти взрослыми людьми. Именно здесь нас учат доброму, прекрасному.</a:t>
            </a:r>
          </a:p>
          <a:p>
            <a:pPr algn="just"/>
            <a:r>
              <a:rPr lang="uk-UA" sz="2400" dirty="0" smtClean="0"/>
              <a:t>    Школьный двор – это планета детства, это место, где мы проводим большую часть времени. </a:t>
            </a:r>
            <a:endParaRPr lang="uk-UA" sz="2400" dirty="0"/>
          </a:p>
          <a:p>
            <a:pPr algn="just"/>
            <a:r>
              <a:rPr lang="uk-UA" sz="2400" dirty="0" smtClean="0"/>
              <a:t>И нам не все равно, как выглядит наш школьный двор. Видя каждый день  прекрасные цветущие клумбы, зеленые газоны, чудесные площадки, мы не только будем получать положительные эмоции, но и научимся беречь красоту, создавать ее своими руками.  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11325\Pictures\2013-04-12 схема 2\схема 2 001.jpg"/>
          <p:cNvPicPr>
            <a:picLocks noChangeAspect="1" noChangeArrowheads="1"/>
          </p:cNvPicPr>
          <p:nvPr/>
        </p:nvPicPr>
        <p:blipFill rotWithShape="1">
          <a:blip r:embed="rId2" cstate="print"/>
          <a:srcRect l="10486" r="25105"/>
          <a:stretch/>
        </p:blipFill>
        <p:spPr bwMode="auto">
          <a:xfrm rot="5400000">
            <a:off x="2718228" y="-1194901"/>
            <a:ext cx="3942275" cy="87129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Зеленая зона пришкольной территории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132720"/>
            <a:ext cx="8229600" cy="11012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1. деревья; 2. скамейки для отдыха;  3. фонари;  4. вазоны с цветами; 5. урны для мусора;  6. газоны; 7. здание школы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11325\Pictures\2013-04-12 1\1 001.jpg"/>
          <p:cNvPicPr>
            <a:picLocks noChangeAspect="1" noChangeArrowheads="1"/>
          </p:cNvPicPr>
          <p:nvPr/>
        </p:nvPicPr>
        <p:blipFill rotWithShape="1">
          <a:blip r:embed="rId2" cstate="print"/>
          <a:srcRect l="13886" r="19932"/>
          <a:stretch/>
        </p:blipFill>
        <p:spPr bwMode="auto">
          <a:xfrm rot="5400000">
            <a:off x="2618115" y="-853976"/>
            <a:ext cx="3907769" cy="84969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568952" cy="56467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Площадка для изучения правил дорожного движения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879376"/>
          </a:xfrm>
        </p:spPr>
        <p:txBody>
          <a:bodyPr/>
          <a:lstStyle/>
          <a:p>
            <a:r>
              <a:rPr lang="ru-RU" dirty="0" smtClean="0"/>
              <a:t>1. дорожный знак;  2. светофор;  3. макет машины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11325\Pictures\2013-04-12 схема 5\схема 5 001.jpg"/>
          <p:cNvPicPr>
            <a:picLocks noChangeAspect="1" noChangeArrowheads="1"/>
          </p:cNvPicPr>
          <p:nvPr/>
        </p:nvPicPr>
        <p:blipFill rotWithShape="1">
          <a:blip r:embed="rId2" cstate="print"/>
          <a:srcRect l="3911" r="12040"/>
          <a:stretch/>
        </p:blipFill>
        <p:spPr bwMode="auto">
          <a:xfrm rot="5400000">
            <a:off x="2159732" y="-1071500"/>
            <a:ext cx="4896544" cy="8568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993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Детская площадка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09094"/>
            <a:ext cx="8229600" cy="832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1. детская горка;  2. домик;  3. веселая лесенка;  4. лабиринт;  5. змейка;  6. гриб-скамейка;  7. песочница;  8. матрешки – вход на детскую площадку.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11325\Pictures\2013-04-12 4\4 001.jpg"/>
          <p:cNvPicPr>
            <a:picLocks noChangeAspect="1" noChangeArrowheads="1"/>
          </p:cNvPicPr>
          <p:nvPr/>
        </p:nvPicPr>
        <p:blipFill rotWithShape="1">
          <a:blip r:embed="rId2" cstate="print"/>
          <a:srcRect l="11307" r="14330"/>
          <a:stretch/>
        </p:blipFill>
        <p:spPr bwMode="auto">
          <a:xfrm rot="5400000">
            <a:off x="2412580" y="-800718"/>
            <a:ext cx="4390848" cy="8424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Школьная спортивная площадка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9361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I</a:t>
            </a:r>
            <a:r>
              <a:rPr lang="ru-RU" dirty="0" smtClean="0"/>
              <a:t>. Спортивная площадка;</a:t>
            </a:r>
            <a:r>
              <a:rPr lang="en-US" dirty="0" smtClean="0"/>
              <a:t>  II</a:t>
            </a:r>
            <a:r>
              <a:rPr lang="ru-RU" dirty="0" smtClean="0"/>
              <a:t>. Футбольное поле.</a:t>
            </a:r>
          </a:p>
          <a:p>
            <a:pPr marL="0" indent="0">
              <a:buNone/>
            </a:pPr>
            <a:r>
              <a:rPr lang="ru-RU" dirty="0" smtClean="0"/>
              <a:t>1. препятствия для эстафеты;  2. гимнастические приспособления;  3. бревно;  4. футбольные ворота.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11325\Pictures\2013-04-12 схема 1\схема 1 001.jpg"/>
          <p:cNvPicPr>
            <a:picLocks noChangeAspect="1" noChangeArrowheads="1"/>
          </p:cNvPicPr>
          <p:nvPr/>
        </p:nvPicPr>
        <p:blipFill rotWithShape="1">
          <a:blip r:embed="rId2" cstate="print"/>
          <a:srcRect l="6046"/>
          <a:stretch/>
        </p:blipFill>
        <p:spPr bwMode="auto">
          <a:xfrm rot="5400000">
            <a:off x="1766529" y="-456592"/>
            <a:ext cx="5682951" cy="8424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 школьной территории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12968" cy="936104"/>
          </a:xfrm>
        </p:spPr>
        <p:txBody>
          <a:bodyPr/>
          <a:lstStyle/>
          <a:p>
            <a:r>
              <a:rPr lang="uk-UA" dirty="0" smtClean="0"/>
              <a:t>      Ожидаемые результаты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8074096" cy="446449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   Привлечение </a:t>
            </a:r>
            <a:r>
              <a:rPr lang="ru-RU" dirty="0"/>
              <a:t>внимания населения к проблеме озеленения и благоустройства </a:t>
            </a:r>
            <a:r>
              <a:rPr lang="ru-RU" dirty="0" smtClean="0"/>
              <a:t>территории школы, </a:t>
            </a:r>
            <a:r>
              <a:rPr lang="ru-RU" dirty="0"/>
              <a:t>сохранения экологической безопасности города.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Красивые  благоустроенные клумбы.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Развитие </a:t>
            </a:r>
            <a:r>
              <a:rPr lang="ru-RU" dirty="0"/>
              <a:t>у детей практических навыков </a:t>
            </a:r>
            <a:r>
              <a:rPr lang="ru-RU" dirty="0" smtClean="0"/>
              <a:t> </a:t>
            </a:r>
            <a:r>
              <a:rPr lang="ru-RU" dirty="0"/>
              <a:t>выращивания </a:t>
            </a:r>
            <a:r>
              <a:rPr lang="ru-RU" dirty="0" smtClean="0"/>
              <a:t>различных декоративных растений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Использование </a:t>
            </a:r>
            <a:r>
              <a:rPr lang="ru-RU" dirty="0" smtClean="0"/>
              <a:t>пришкольного участка </a:t>
            </a:r>
            <a:r>
              <a:rPr lang="ru-RU" dirty="0"/>
              <a:t>для проведения практических работ на уроках биологии, </a:t>
            </a:r>
            <a:r>
              <a:rPr lang="ru-RU" dirty="0" smtClean="0"/>
              <a:t> </a:t>
            </a:r>
            <a:r>
              <a:rPr lang="ru-RU" dirty="0"/>
              <a:t>географии, </a:t>
            </a:r>
            <a:r>
              <a:rPr lang="ru-RU" dirty="0" smtClean="0"/>
              <a:t>технологии, изобразительного искусства.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Воспитание </a:t>
            </a:r>
            <a:r>
              <a:rPr lang="ru-RU" dirty="0"/>
              <a:t>позитивного отношения к </a:t>
            </a:r>
            <a:r>
              <a:rPr lang="ru-RU" dirty="0" smtClean="0"/>
              <a:t>труду и бережного отношения к живой природе. 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Приобретение знаний  о декоративных </a:t>
            </a:r>
            <a:r>
              <a:rPr lang="ru-RU" dirty="0"/>
              <a:t>растениях. </a:t>
            </a:r>
            <a:r>
              <a:rPr lang="ru-RU" dirty="0" smtClean="0"/>
              <a:t>Изучение способов использования культурных растений </a:t>
            </a:r>
            <a:r>
              <a:rPr lang="ru-RU" dirty="0"/>
              <a:t>в дизайне школьного двора.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Развитие </a:t>
            </a:r>
            <a:r>
              <a:rPr lang="ru-RU" dirty="0"/>
              <a:t>организационных способностей </a:t>
            </a:r>
            <a:r>
              <a:rPr lang="ru-RU" dirty="0" smtClean="0"/>
              <a:t>обучающихся.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5292080" y="116633"/>
            <a:ext cx="3672408" cy="2688299"/>
          </a:xfrm>
          <a:prstGeom prst="cloud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Сделать эстетический вид школьного двора наиболее привлекательным</a:t>
            </a:r>
            <a:endParaRPr lang="ru-RU" sz="200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467881" y="4365103"/>
            <a:ext cx="3600400" cy="2400267"/>
          </a:xfrm>
          <a:prstGeom prst="cloud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Формировать  экологическую культуру обучающихся, бережное отношение к  природе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107504" y="4077073"/>
            <a:ext cx="3384376" cy="2616291"/>
          </a:xfrm>
          <a:prstGeom prst="cloud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Привлечь обучающихся школы к активной общественной жизни в рамках проекта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107504" y="116633"/>
            <a:ext cx="3888432" cy="2496277"/>
          </a:xfrm>
          <a:prstGeom prst="cloud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Привлечь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внимание обучающихся, родителей, учителей к необходимости благоустройства пришкольной территории</a:t>
            </a: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 flipV="1">
            <a:off x="3995936" y="1556793"/>
            <a:ext cx="1152128" cy="576064"/>
          </a:xfrm>
          <a:prstGeom prst="rightArrow">
            <a:avLst>
              <a:gd name="adj1" fmla="val 50000"/>
              <a:gd name="adj2" fmla="val 690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2636912"/>
            <a:ext cx="266429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проекта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948264" y="2996953"/>
            <a:ext cx="648072" cy="1217054"/>
          </a:xfrm>
          <a:prstGeom prst="downArrow">
            <a:avLst>
              <a:gd name="adj1" fmla="val 47338"/>
              <a:gd name="adj2" fmla="val 6996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3707904" y="5301209"/>
            <a:ext cx="1224136" cy="576064"/>
          </a:xfrm>
          <a:prstGeom prst="leftArrow">
            <a:avLst>
              <a:gd name="adj1" fmla="val 50000"/>
              <a:gd name="adj2" fmla="val 694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верх 16"/>
          <p:cNvSpPr/>
          <p:nvPr/>
        </p:nvSpPr>
        <p:spPr>
          <a:xfrm>
            <a:off x="1475656" y="2780929"/>
            <a:ext cx="628648" cy="1152128"/>
          </a:xfrm>
          <a:prstGeom prst="upArrow">
            <a:avLst>
              <a:gd name="adj1" fmla="val 47254"/>
              <a:gd name="adj2" fmla="val 6783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Задания проекта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 Привлекать обучающихся, родителей и педагогических </a:t>
            </a:r>
            <a:r>
              <a:rPr lang="ru-RU" sz="1600" dirty="0"/>
              <a:t>работников в совместную общественно-значимую деятельность по благоустройству школьной территории, </a:t>
            </a:r>
            <a:r>
              <a:rPr lang="ru-RU" sz="1600" dirty="0" smtClean="0"/>
              <a:t>повышению </a:t>
            </a:r>
            <a:r>
              <a:rPr lang="ru-RU" sz="1600" dirty="0"/>
              <a:t>и </a:t>
            </a:r>
            <a:r>
              <a:rPr lang="ru-RU" sz="1600" dirty="0" smtClean="0"/>
              <a:t>развитию </a:t>
            </a:r>
            <a:r>
              <a:rPr lang="ru-RU" sz="1600" dirty="0"/>
              <a:t>инициативы ученических коллективов по улучшению внешнего вида и эстетического состояния школьного двора. 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/>
              <a:t>Создание благоприятных условий для отдыха, оздоровления школьников. 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Активное </a:t>
            </a:r>
            <a:r>
              <a:rPr lang="ru-RU" sz="1600" dirty="0"/>
              <a:t>использование спортивных </a:t>
            </a:r>
            <a:r>
              <a:rPr lang="ru-RU" sz="1600" dirty="0" smtClean="0"/>
              <a:t>  сооружений </a:t>
            </a:r>
            <a:r>
              <a:rPr lang="ru-RU" sz="1600" dirty="0"/>
              <a:t>школьной территории для привлечения </a:t>
            </a:r>
            <a:r>
              <a:rPr lang="ru-RU" sz="1600" dirty="0" smtClean="0"/>
              <a:t>обучающихся </a:t>
            </a:r>
            <a:r>
              <a:rPr lang="ru-RU" sz="1600" dirty="0"/>
              <a:t>к систематическим занятиям физической культурой и спортом </a:t>
            </a:r>
            <a:r>
              <a:rPr lang="ru-RU" sz="1600" dirty="0" smtClean="0"/>
              <a:t>с целью </a:t>
            </a:r>
            <a:r>
              <a:rPr lang="ru-RU" sz="1600" dirty="0"/>
              <a:t>эффективного оздоровления и физического развития личности, формирования позитивных мотивационных установок на ведение здорового образа жизни, профилактики вредных привычек средствами физической культуры и спорта. 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/>
              <a:t>Активное использование сооружений школьной территории для активизации познавательной деятельности с целью формирования всесторонне развитой </a:t>
            </a:r>
            <a:r>
              <a:rPr lang="ru-RU" sz="1600" dirty="0" smtClean="0"/>
              <a:t>личности.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Обратить </a:t>
            </a:r>
            <a:r>
              <a:rPr lang="ru-RU" sz="1600" dirty="0"/>
              <a:t>внимание учеников и родителей к решению актуальных проблем </a:t>
            </a:r>
            <a:r>
              <a:rPr lang="ru-RU" sz="1600" dirty="0" smtClean="0"/>
              <a:t>школы.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/>
              <a:t>Разграничение </a:t>
            </a:r>
            <a:r>
              <a:rPr lang="ru-RU" sz="1600" dirty="0"/>
              <a:t>зон школьной территории с целью </a:t>
            </a:r>
            <a:r>
              <a:rPr lang="ru-RU" sz="1600" dirty="0" smtClean="0"/>
              <a:t>создания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</a:t>
            </a:r>
            <a:r>
              <a:rPr lang="ru-RU" sz="1600" dirty="0"/>
              <a:t>благоприятной экологической </a:t>
            </a:r>
            <a:r>
              <a:rPr lang="ru-RU" sz="1600" dirty="0" smtClean="0"/>
              <a:t>обстановки.</a:t>
            </a: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157192"/>
            <a:ext cx="20882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2493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032144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   </a:t>
            </a:r>
            <a:r>
              <a:rPr lang="uk-UA" sz="4800" dirty="0" smtClean="0">
                <a:solidFill>
                  <a:srgbClr val="FFC000"/>
                </a:solidFill>
              </a:rPr>
              <a:t>Ключевой вопрос проекта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348880"/>
            <a:ext cx="7992888" cy="4104455"/>
          </a:xfrm>
        </p:spPr>
        <p:txBody>
          <a:bodyPr>
            <a:normAutofit/>
          </a:bodyPr>
          <a:lstStyle/>
          <a:p>
            <a:r>
              <a:rPr lang="uk-UA" sz="4800" dirty="0" smtClean="0"/>
              <a:t>   </a:t>
            </a:r>
          </a:p>
          <a:p>
            <a:pPr algn="ctr"/>
            <a:r>
              <a:rPr lang="uk-UA" sz="4800" dirty="0" smtClean="0">
                <a:solidFill>
                  <a:srgbClr val="002060"/>
                </a:solidFill>
              </a:rPr>
              <a:t>  </a:t>
            </a:r>
            <a:r>
              <a:rPr lang="uk-UA" sz="6000" dirty="0" smtClean="0">
                <a:solidFill>
                  <a:srgbClr val="002060"/>
                </a:solidFill>
              </a:rPr>
              <a:t>“ Как</a:t>
            </a:r>
            <a:r>
              <a:rPr lang="uk-UA" sz="6000" dirty="0">
                <a:solidFill>
                  <a:srgbClr val="002060"/>
                </a:solidFill>
              </a:rPr>
              <a:t> </a:t>
            </a:r>
            <a:r>
              <a:rPr lang="uk-UA" sz="6000" dirty="0" smtClean="0">
                <a:solidFill>
                  <a:srgbClr val="002060"/>
                </a:solidFill>
              </a:rPr>
              <a:t>сделать нашу              школу красивее ” 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2809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032144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              Наш девиз: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704664"/>
            <a:ext cx="7619184" cy="33166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Задумайся, затаив дыхание,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Сбивая </a:t>
            </a:r>
            <a:r>
              <a:rPr lang="ru-RU" sz="3200" b="1" dirty="0">
                <a:solidFill>
                  <a:schemeClr val="bg1"/>
                </a:solidFill>
              </a:rPr>
              <a:t>из шелковых трав росу</a:t>
            </a:r>
            <a:r>
              <a:rPr lang="ru-RU" sz="32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Кроме доброты, дарит нам природа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Себя </a:t>
            </a:r>
            <a:r>
              <a:rPr lang="ru-RU" sz="3200" b="1" dirty="0">
                <a:solidFill>
                  <a:schemeClr val="bg1"/>
                </a:solidFill>
              </a:rPr>
              <a:t>и свою немеркнущую красоту.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576064"/>
          </a:xfrm>
        </p:spPr>
        <p:txBody>
          <a:bodyPr/>
          <a:lstStyle/>
          <a:p>
            <a:r>
              <a:rPr lang="uk-UA" dirty="0" smtClean="0"/>
              <a:t>            План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8218112" cy="496855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800" b="1" dirty="0"/>
              <a:t>Для выполнения проекта </a:t>
            </a:r>
            <a:r>
              <a:rPr lang="ru-RU" sz="1800" b="1" dirty="0" smtClean="0"/>
              <a:t>мы </a:t>
            </a:r>
            <a:r>
              <a:rPr lang="ru-RU" sz="1800" b="1" dirty="0"/>
              <a:t>распределили между собой обязанности: </a:t>
            </a:r>
            <a:endParaRPr lang="ru-RU" sz="1800" b="1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dirty="0" smtClean="0"/>
              <a:t>социолог – Талалаева Дарья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dirty="0" smtClean="0"/>
              <a:t>флорист-садовод  - Подгорная Дарья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dirty="0" smtClean="0"/>
              <a:t>дизайнер по благоустройству </a:t>
            </a:r>
            <a:r>
              <a:rPr lang="ru-RU" sz="1800" dirty="0"/>
              <a:t>школьных площадок </a:t>
            </a:r>
            <a:r>
              <a:rPr lang="ru-RU" sz="1800" dirty="0" smtClean="0"/>
              <a:t>– Упитис Лилия</a:t>
            </a:r>
          </a:p>
          <a:p>
            <a:pPr algn="ctr"/>
            <a:r>
              <a:rPr lang="ru-RU" sz="1800" b="1" dirty="0" smtClean="0"/>
              <a:t> Задания </a:t>
            </a:r>
            <a:r>
              <a:rPr lang="ru-RU" sz="1800" b="1" dirty="0"/>
              <a:t>социологу: </a:t>
            </a:r>
            <a:endParaRPr lang="ru-RU" sz="1800" b="1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dirty="0" smtClean="0"/>
              <a:t>исследовать </a:t>
            </a:r>
            <a:r>
              <a:rPr lang="ru-RU" sz="1800" dirty="0"/>
              <a:t>историю развития озеленения школы; </a:t>
            </a:r>
            <a:endParaRPr lang="ru-RU" sz="1800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dirty="0" smtClean="0"/>
              <a:t>определить</a:t>
            </a:r>
            <a:r>
              <a:rPr lang="ru-RU" sz="1800" dirty="0"/>
              <a:t>, какими растениями можно украсить школьный двор; </a:t>
            </a:r>
            <a:endParaRPr lang="ru-RU" sz="1800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dirty="0" smtClean="0"/>
              <a:t>определить </a:t>
            </a:r>
            <a:r>
              <a:rPr lang="ru-RU" sz="1800" dirty="0"/>
              <a:t>на школьной территории </a:t>
            </a:r>
            <a:r>
              <a:rPr lang="ru-RU" sz="1800" dirty="0" smtClean="0"/>
              <a:t>место расположения оборудованных спортивной </a:t>
            </a:r>
            <a:r>
              <a:rPr lang="ru-RU" sz="1800" dirty="0"/>
              <a:t>и </a:t>
            </a:r>
            <a:r>
              <a:rPr lang="ru-RU" sz="1800" dirty="0" smtClean="0"/>
              <a:t>детской площадок;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dirty="0"/>
              <a:t>о</a:t>
            </a:r>
            <a:r>
              <a:rPr lang="ru-RU" sz="1800" dirty="0" smtClean="0"/>
              <a:t>пределить место расположения площадки </a:t>
            </a:r>
            <a:r>
              <a:rPr lang="ru-RU" sz="1800" dirty="0"/>
              <a:t>по изучению правил дорожного движения. </a:t>
            </a:r>
            <a:endParaRPr lang="ru-RU" sz="1800" dirty="0" smtClean="0"/>
          </a:p>
          <a:p>
            <a:pPr algn="ctr"/>
            <a:r>
              <a:rPr lang="ru-RU" sz="1800" b="1" dirty="0" smtClean="0"/>
              <a:t>Задание флористу-садоводу: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dirty="0" smtClean="0"/>
              <a:t>разработка </a:t>
            </a:r>
            <a:r>
              <a:rPr lang="ru-RU" sz="1800" dirty="0"/>
              <a:t>плана озеленения школьного двора; </a:t>
            </a:r>
            <a:endParaRPr lang="ru-RU" sz="1800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dirty="0" smtClean="0"/>
              <a:t>изучение биологических особенностей </a:t>
            </a:r>
            <a:r>
              <a:rPr lang="ru-RU" sz="1800" dirty="0"/>
              <a:t>растений и цветов, которые будут расти на территории нашей школы; </a:t>
            </a:r>
            <a:endParaRPr lang="ru-RU" sz="1800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dirty="0" smtClean="0"/>
              <a:t>подобрать </a:t>
            </a:r>
            <a:r>
              <a:rPr lang="ru-RU" sz="1800" dirty="0"/>
              <a:t>полезные советы по присмотру за растениями. </a:t>
            </a:r>
            <a:endParaRPr lang="ru-RU" sz="1800" dirty="0" smtClean="0"/>
          </a:p>
          <a:p>
            <a:pPr algn="ctr"/>
            <a:r>
              <a:rPr lang="ru-RU" sz="1800" b="1" dirty="0" smtClean="0"/>
              <a:t>Задание </a:t>
            </a:r>
            <a:r>
              <a:rPr lang="ru-RU" sz="1800" b="1" dirty="0"/>
              <a:t>дизайнеру </a:t>
            </a:r>
            <a:r>
              <a:rPr lang="ru-RU" sz="1800" b="1" dirty="0" smtClean="0"/>
              <a:t>по благоустройству </a:t>
            </a:r>
            <a:r>
              <a:rPr lang="ru-RU" sz="1800" b="1" dirty="0"/>
              <a:t>школьных площадок </a:t>
            </a:r>
            <a:r>
              <a:rPr lang="ru-RU" sz="1800" b="1" dirty="0" smtClean="0"/>
              <a:t>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dirty="0" smtClean="0"/>
              <a:t> </a:t>
            </a:r>
            <a:r>
              <a:rPr lang="ru-RU" sz="1800" dirty="0"/>
              <a:t>разработать план благоустройства спортивной площадки; </a:t>
            </a:r>
            <a:endParaRPr lang="ru-RU" sz="1800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dirty="0" smtClean="0"/>
              <a:t>разработать </a:t>
            </a:r>
            <a:r>
              <a:rPr lang="ru-RU" sz="1800" dirty="0"/>
              <a:t>план создания </a:t>
            </a:r>
            <a:r>
              <a:rPr lang="ru-RU" sz="1800" dirty="0" smtClean="0"/>
              <a:t>детской игровой площадки.</a:t>
            </a:r>
            <a:r>
              <a:rPr lang="uk-UA" sz="1800" dirty="0" smtClean="0"/>
              <a:t> 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792088"/>
          </a:xfrm>
        </p:spPr>
        <p:txBody>
          <a:bodyPr/>
          <a:lstStyle/>
          <a:p>
            <a:pPr algn="ctr"/>
            <a:r>
              <a:rPr lang="uk-UA" dirty="0" smtClean="0"/>
              <a:t>     Описание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80920" cy="4752528"/>
          </a:xfrm>
        </p:spPr>
        <p:txBody>
          <a:bodyPr>
            <a:normAutofit fontScale="92500" lnSpcReduction="10000"/>
          </a:bodyPr>
          <a:lstStyle/>
          <a:p>
            <a:r>
              <a:rPr lang="uk-UA" sz="1600" dirty="0" smtClean="0"/>
              <a:t>         </a:t>
            </a:r>
            <a:r>
              <a:rPr lang="ru-RU" sz="1600" dirty="0"/>
              <a:t>Социологом проведено исследование с целью изучения истории развития озеленения школы, изучения мнения </a:t>
            </a:r>
            <a:r>
              <a:rPr lang="ru-RU" sz="1600" dirty="0" smtClean="0"/>
              <a:t>обучающихся, родителей и педагогов  </a:t>
            </a:r>
            <a:r>
              <a:rPr lang="ru-RU" sz="1600" dirty="0"/>
              <a:t>о том, какими растениями и цветами можно украсить школьный двор; как </a:t>
            </a:r>
            <a:r>
              <a:rPr lang="ru-RU" sz="1600" dirty="0" smtClean="0"/>
              <a:t>благоустроить спортивную площадку;  как </a:t>
            </a:r>
            <a:r>
              <a:rPr lang="ru-RU" sz="1600" dirty="0"/>
              <a:t>создать детскую площадку и площадку </a:t>
            </a:r>
            <a:r>
              <a:rPr lang="ru-RU" sz="1600" dirty="0" smtClean="0"/>
              <a:t>, которая поможет в  изучении </a:t>
            </a:r>
            <a:r>
              <a:rPr lang="ru-RU" sz="1600" dirty="0"/>
              <a:t>правил дорожного движения. </a:t>
            </a:r>
            <a:endParaRPr lang="ru-RU" sz="1600" dirty="0" smtClean="0"/>
          </a:p>
          <a:p>
            <a:pPr algn="ctr"/>
            <a:r>
              <a:rPr lang="ru-RU" sz="1600" dirty="0" smtClean="0"/>
              <a:t>АНКЕТА </a:t>
            </a:r>
          </a:p>
          <a:p>
            <a:r>
              <a:rPr lang="ru-RU" sz="1600" dirty="0" smtClean="0"/>
              <a:t>1.Нужно ли </a:t>
            </a:r>
            <a:r>
              <a:rPr lang="ru-RU" sz="1600" dirty="0"/>
              <a:t>школьному двору </a:t>
            </a:r>
            <a:r>
              <a:rPr lang="ru-RU" sz="1600" dirty="0" smtClean="0"/>
              <a:t> эстетическое оформление?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- да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- нет </a:t>
            </a:r>
          </a:p>
          <a:p>
            <a:r>
              <a:rPr lang="ru-RU" sz="1600" dirty="0" smtClean="0"/>
              <a:t>2</a:t>
            </a:r>
            <a:r>
              <a:rPr lang="ru-RU" sz="1600" dirty="0"/>
              <a:t>. Кто должен участвовать в озеленении </a:t>
            </a:r>
            <a:r>
              <a:rPr lang="ru-RU" sz="1600" dirty="0" smtClean="0"/>
              <a:t> пришкольной </a:t>
            </a:r>
            <a:r>
              <a:rPr lang="ru-RU" sz="1600" dirty="0"/>
              <a:t>территории?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- обучающиеся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- </a:t>
            </a:r>
            <a:r>
              <a:rPr lang="ru-RU" sz="1600" dirty="0"/>
              <a:t>родители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- педагоги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- </a:t>
            </a:r>
            <a:r>
              <a:rPr lang="ru-RU" sz="1600" dirty="0"/>
              <a:t>работники школы </a:t>
            </a:r>
            <a:endParaRPr lang="ru-RU" sz="1600" dirty="0" smtClean="0"/>
          </a:p>
          <a:p>
            <a:r>
              <a:rPr lang="ru-RU" sz="1600" dirty="0" smtClean="0"/>
              <a:t>3</a:t>
            </a:r>
            <a:r>
              <a:rPr lang="ru-RU" sz="1600" dirty="0"/>
              <a:t>. Кто должен </a:t>
            </a:r>
            <a:r>
              <a:rPr lang="ru-RU" sz="1600" dirty="0" smtClean="0"/>
              <a:t>ухаживать </a:t>
            </a:r>
            <a:r>
              <a:rPr lang="ru-RU" sz="1600" dirty="0"/>
              <a:t>за растениями на </a:t>
            </a:r>
            <a:r>
              <a:rPr lang="ru-RU" sz="1600" dirty="0" smtClean="0"/>
              <a:t> пришкольном </a:t>
            </a:r>
            <a:r>
              <a:rPr lang="ru-RU" sz="1600" dirty="0"/>
              <a:t>участке?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- обучающиеся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- </a:t>
            </a:r>
            <a:r>
              <a:rPr lang="ru-RU" sz="1600" dirty="0"/>
              <a:t>родители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- </a:t>
            </a:r>
            <a:r>
              <a:rPr lang="ru-RU" sz="1600" dirty="0"/>
              <a:t>учителя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- </a:t>
            </a:r>
            <a:r>
              <a:rPr lang="ru-RU" sz="1600" dirty="0"/>
              <a:t>работники школы</a:t>
            </a:r>
            <a:r>
              <a:rPr lang="uk-UA" sz="1600" dirty="0" smtClean="0"/>
              <a:t>           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8352928" cy="5544616"/>
          </a:xfrm>
        </p:spPr>
        <p:txBody>
          <a:bodyPr>
            <a:normAutofit/>
          </a:bodyPr>
          <a:lstStyle/>
          <a:p>
            <a:r>
              <a:rPr lang="uk-UA" sz="1600" dirty="0" smtClean="0"/>
              <a:t>4. </a:t>
            </a:r>
            <a:r>
              <a:rPr lang="ru-RU" sz="1600" dirty="0" smtClean="0"/>
              <a:t>Надо </a:t>
            </a:r>
            <a:r>
              <a:rPr lang="ru-RU" sz="1600" dirty="0"/>
              <a:t>ли создать современную спортивную площадку на территории школы?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- да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- нет</a:t>
            </a:r>
          </a:p>
          <a:p>
            <a:r>
              <a:rPr lang="ru-RU" sz="1600" dirty="0" smtClean="0"/>
              <a:t>5</a:t>
            </a:r>
            <a:r>
              <a:rPr lang="ru-RU" sz="1600" dirty="0"/>
              <a:t>. Нужна ли на территории школы детская площадка?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- да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- нет</a:t>
            </a:r>
          </a:p>
          <a:p>
            <a:r>
              <a:rPr lang="ru-RU" sz="1600" dirty="0" smtClean="0"/>
              <a:t>6</a:t>
            </a:r>
            <a:r>
              <a:rPr lang="ru-RU" sz="1600" dirty="0"/>
              <a:t>. Нужна ли </a:t>
            </a:r>
            <a:r>
              <a:rPr lang="ru-RU" sz="1600" dirty="0" smtClean="0"/>
              <a:t>обучающимся </a:t>
            </a:r>
            <a:r>
              <a:rPr lang="ru-RU" sz="1600" dirty="0"/>
              <a:t>нашей школы площадка по изучению правил дорожного движения?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- да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- нет </a:t>
            </a:r>
          </a:p>
          <a:p>
            <a:r>
              <a:rPr lang="ru-RU" sz="1600" dirty="0" smtClean="0"/>
              <a:t>7. Нужны ли </a:t>
            </a:r>
            <a:r>
              <a:rPr lang="ru-RU" sz="1600" dirty="0"/>
              <a:t>в школьном дворе зоны </a:t>
            </a:r>
            <a:r>
              <a:rPr lang="ru-RU" sz="1600" dirty="0" smtClean="0"/>
              <a:t> </a:t>
            </a:r>
            <a:r>
              <a:rPr lang="ru-RU" sz="1600" dirty="0"/>
              <a:t>отдыха?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- да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- нет </a:t>
            </a:r>
          </a:p>
          <a:p>
            <a:r>
              <a:rPr lang="ru-RU" sz="1600" dirty="0" smtClean="0"/>
              <a:t>8</a:t>
            </a:r>
            <a:r>
              <a:rPr lang="ru-RU" sz="1600" dirty="0"/>
              <a:t>. Как вы считаете, на какие средства можно сделать нашу школу красивее, создать современные клумбы и газоны, площадки для учебы и отдыха?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- родителей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 </a:t>
            </a:r>
            <a:r>
              <a:rPr lang="ru-RU" sz="1600" dirty="0"/>
              <a:t>- спонсоров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725</TotalTime>
  <Words>1188</Words>
  <Application>Microsoft Office PowerPoint</Application>
  <PresentationFormat>Экран (4:3)</PresentationFormat>
  <Paragraphs>160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 ГОУ ЛНР «Артемовская средняя школа № 8»</vt:lpstr>
      <vt:lpstr>Актуальность проекта </vt:lpstr>
      <vt:lpstr>Презентация PowerPoint</vt:lpstr>
      <vt:lpstr>               Задания проекта</vt:lpstr>
      <vt:lpstr>   Ключевой вопрос проекта</vt:lpstr>
      <vt:lpstr>              Наш девиз:</vt:lpstr>
      <vt:lpstr>            План проекта</vt:lpstr>
      <vt:lpstr>     Описание проекта</vt:lpstr>
      <vt:lpstr>Презентация PowerPoint</vt:lpstr>
      <vt:lpstr>Презентация PowerPoint</vt:lpstr>
      <vt:lpstr>Презентация PowerPoint</vt:lpstr>
      <vt:lpstr>          Территория нашей школы</vt:lpstr>
      <vt:lpstr>          Территория нашей школы</vt:lpstr>
      <vt:lpstr>     Такой мы видим территорию нашей школы</vt:lpstr>
      <vt:lpstr> Такой мы видим территорию нашей школы</vt:lpstr>
      <vt:lpstr> Такой мы видим территорию нашей школы</vt:lpstr>
      <vt:lpstr> Такой мы видим территорию нашей школы</vt:lpstr>
      <vt:lpstr> Такой мы видим территорию нашей школы</vt:lpstr>
      <vt:lpstr> Такой мы видим территорию нашей школы</vt:lpstr>
      <vt:lpstr>Зеленая зона пришкольной территории</vt:lpstr>
      <vt:lpstr>Площадка для изучения правил дорожного движения</vt:lpstr>
      <vt:lpstr>Детская площадка</vt:lpstr>
      <vt:lpstr>Школьная спортивная площадка</vt:lpstr>
      <vt:lpstr>План школьной территории</vt:lpstr>
      <vt:lpstr>      Ожидаемые результаты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user11325</dc:creator>
  <cp:lastModifiedBy>Ivanov</cp:lastModifiedBy>
  <cp:revision>77</cp:revision>
  <dcterms:created xsi:type="dcterms:W3CDTF">2013-04-08T15:45:50Z</dcterms:created>
  <dcterms:modified xsi:type="dcterms:W3CDTF">2021-12-15T14:16:29Z</dcterms:modified>
</cp:coreProperties>
</file>