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74" r:id="rId6"/>
    <p:sldId id="261" r:id="rId7"/>
    <p:sldId id="262" r:id="rId8"/>
    <p:sldId id="264" r:id="rId9"/>
    <p:sldId id="272" r:id="rId10"/>
    <p:sldId id="270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672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58EAB-47F2-427A-8343-A0C6FE487A92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95D6F-404D-4462-AE4F-71FC55BE1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95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2686-0B47-4E31-A504-36ECD1470FDE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320A-2959-42C4-A1D5-6434A506E2B9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B6BC-52B1-4A90-86EA-A2BCD9F620A6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A604-3F70-4A01-9C04-BD7578EDBAC7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2E8-C8B0-468E-8C89-E8C48E6C200F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F8CE-DFCB-4AA1-BAA5-20206D3871E9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F18C-6E78-4C5D-BFD3-13D1FE17734C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F5DB-B9B0-4E08-AA64-2DEE18ACCD00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C0AC-EE6D-4F8B-BED5-79B09A8B2785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7090-FEC7-4B0A-904D-B4534CB63752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999B-61A2-4A90-A705-6CD5038AC5F3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003F-B863-4A61-ACAD-BBD3A506B163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926" y="2101381"/>
            <a:ext cx="8229599" cy="991707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КОМПЬЮТЕРНОЙ ИГРЫ, КАК ИНСТРУМЕНТА ДЛЯ РАЗВИТИЯ ПОЗНАВАТЕЛЬНОЙ ДЕЯТЕЛЬНОСТИ У 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5501" y="214754"/>
            <a:ext cx="80884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Муниципальное бюджетное учреждение</a:t>
            </a:r>
          </a:p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</a:p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«Центр внешкольной работы Малая Академия»</a:t>
            </a:r>
          </a:p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Детский технопарк «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Кванториум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города Рубцовск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412827" y="3247696"/>
            <a:ext cx="53501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Сурков Дмитрий Алексеевич,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класс, </a:t>
            </a:r>
          </a:p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МБОУ "Лицей №6"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Научный руководитель:  </a:t>
            </a: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Фартышев Дмитрий Александрович, </a:t>
            </a: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ADB524-5674-4EE8-8960-DAD948894935}"/>
              </a:ext>
            </a:extLst>
          </p:cNvPr>
          <p:cNvSpPr txBox="1"/>
          <p:nvPr/>
        </p:nvSpPr>
        <p:spPr>
          <a:xfrm>
            <a:off x="4114800" y="458043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7036"/>
            <a:ext cx="7886700" cy="47830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864" y="691522"/>
            <a:ext cx="8988136" cy="4187211"/>
          </a:xfrm>
        </p:spPr>
        <p:txBody>
          <a:bodyPr>
            <a:normAutofit fontScale="32500" lnSpcReduction="20000"/>
          </a:bodyPr>
          <a:lstStyle/>
          <a:p>
            <a:pPr marL="0" indent="43815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проекта было создано игровое приложение на языке программирования </a:t>
            </a:r>
            <a:r>
              <a:rPr lang="ru-RU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развития познавательной деятельности ребёнка.</a:t>
            </a:r>
          </a:p>
          <a:p>
            <a:pPr marL="0" indent="43815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цели были выполнены следующие задачи:</a:t>
            </a:r>
          </a:p>
          <a:p>
            <a:pPr marL="0" indent="452438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собрана необходимая информация, посвященную поискам языка программирования подходящего для создания игры;</a:t>
            </a:r>
          </a:p>
          <a:p>
            <a:pPr marL="0" indent="452438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изучены особенности выбранного ЯП; </a:t>
            </a:r>
          </a:p>
          <a:p>
            <a:pPr marL="0" indent="452438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определена минимальная комплектация персонального компьютера;</a:t>
            </a:r>
          </a:p>
          <a:p>
            <a:pPr marL="0" indent="452438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изучены азы языка программирования;</a:t>
            </a:r>
          </a:p>
          <a:p>
            <a:pPr marL="0" indent="452438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создано приложение для развития качеств детей.</a:t>
            </a:r>
          </a:p>
          <a:p>
            <a:pPr marL="0" indent="452438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задачи выполнены в полном объёме.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8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577" y="207817"/>
            <a:ext cx="8463396" cy="4603174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ЦЕЛЬ: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возможности использования компьютерной игры, как средства развития познавательного интереса школьника и создание компьютерной игры для развития качеств ребёнка..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ЗАДАЧИ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30238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собрать необходимую информацию, посвященную поискам языка программирования подходящего для создания игры;</a:t>
            </a:r>
          </a:p>
          <a:p>
            <a:pPr marL="0" indent="630238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изучить особенности выбранного ЯП; </a:t>
            </a:r>
          </a:p>
          <a:p>
            <a:pPr marL="0" indent="630238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определить минимальную комплектацию персонального компьютера;</a:t>
            </a:r>
          </a:p>
          <a:p>
            <a:pPr marL="0" indent="630238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изучить азы языка программирования;</a:t>
            </a:r>
          </a:p>
          <a:p>
            <a:pPr marL="0" indent="630238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создать приложение для развитие качеств детей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2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08994"/>
            <a:ext cx="7886700" cy="65352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ЯЗЫКА ПРОГРАММИРОВАНИЯ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1161" y="4453556"/>
            <a:ext cx="4130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языка программирования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https://web.informatics.ru/works/17-18/web_online/barabanov_n_v/image/Tes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6" y="770015"/>
            <a:ext cx="6783685" cy="368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6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886700" cy="63275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SCRATCH 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ЯП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98DA0AC3-A2F3-4E46-A434-40C8115A8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35149"/>
            <a:ext cx="7886700" cy="4032115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630238" algn="l"/>
              </a:tabLst>
            </a:pPr>
            <a:r>
              <a:rPr lang="ru-RU" dirty="0"/>
              <a:t>	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переводе с английского - "царапина", произносится как "скретч") представляет собой учебный язык программирования, в котором создание программ происходит не путем написания текста с помощью специального синтаксиса, а в визуальном режиме: так из интуитивно понятным образом оформленных элементарных блоков можно как из конструктора собирать программы.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630238" algn="l"/>
              </a:tabLst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Среда разработки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Scratch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родителям, учителям и педагогам формировать для своих детей развивающие игры, анимации и викторины.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630238" algn="l"/>
              </a:tabLst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Существует несколько версий ПО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439863" lvl="0">
              <a:lnSpc>
                <a:spcPct val="170000"/>
              </a:lnSpc>
              <a:spcBef>
                <a:spcPts val="0"/>
              </a:spcBef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версия 1.4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39863" lvl="0">
              <a:lnSpc>
                <a:spcPct val="170000"/>
              </a:lnSpc>
              <a:spcBef>
                <a:spcPts val="0"/>
              </a:spcBef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версия 2.0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39863" lvl="0">
              <a:lnSpc>
                <a:spcPct val="170000"/>
              </a:lnSpc>
              <a:spcBef>
                <a:spcPts val="0"/>
              </a:spcBef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версия 3.0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39863" lvl="0">
              <a:lnSpc>
                <a:spcPct val="170000"/>
              </a:lnSpc>
              <a:spcBef>
                <a:spcPts val="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(версия для работе в браузере).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24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34000-0237-4D7D-824C-5951B0FA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ПРОГРАММНЫМ И АППАРАТНЫМ СРЕДСТВАМ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502A5F-BBB7-4564-B122-51A0C9216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338969"/>
          </a:xfrm>
        </p:spPr>
        <p:txBody>
          <a:bodyPr>
            <a:normAutofit fontScale="55000" lnSpcReduction="20000"/>
          </a:bodyPr>
          <a:lstStyle/>
          <a:p>
            <a:pPr marL="0" indent="536575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компьютерной игры на основе языка программирования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осуществляться на любом стационарном компьютере. Компьютер со слабыми характеристиками может запросто запустить среду ЯП. </a:t>
            </a:r>
          </a:p>
          <a:p>
            <a:pPr marL="0" indent="536575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доказательство этому может служить список минимальных требования для работы с программным обеспечением:</a:t>
            </a:r>
          </a:p>
          <a:p>
            <a:pPr marL="0" indent="536575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ПК стандартной комплектации;</a:t>
            </a:r>
          </a:p>
          <a:p>
            <a:pPr marL="0" indent="536575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более 100 Мб оперативной памяти;</a:t>
            </a:r>
          </a:p>
          <a:p>
            <a:pPr marL="0" indent="536575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OS X или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(x32);</a:t>
            </a:r>
          </a:p>
          <a:p>
            <a:pPr marL="0" indent="536575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Adobe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2.6 и выше (ссылка на загрузку есть на странице загрузки);</a:t>
            </a:r>
          </a:p>
          <a:p>
            <a:pPr marL="0" indent="536575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около 25 Мб свободного места на диске.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CB5D08-94C9-4F63-9496-5625D807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7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56517"/>
            <a:ext cx="7886700" cy="4639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СПРАЙТЫ ПРОГРАММЫ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97242" y="4417706"/>
            <a:ext cx="4549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 – Спрайты для созданного приложения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7" name="Picture 3" descr="Screenshot_4">
            <a:extLst>
              <a:ext uri="{FF2B5EF4-FFF2-40B4-BE49-F238E27FC236}">
                <a16:creationId xmlns:a16="http://schemas.microsoft.com/office/drawing/2014/main" id="{55F84B1C-4F8A-4A18-BE5D-9223A687F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03" y="1095811"/>
            <a:ext cx="7208794" cy="295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2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6470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</a:t>
            </a:r>
            <a:endParaRPr lang="ru-RU" sz="28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1A36B1C9-3AF9-4F9B-BE05-C7E3B8AE6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918" y="4560246"/>
            <a:ext cx="7128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 – Общий вид ПО ЯП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Scratch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разработанным приложением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59902E7A-7619-4EB3-8C19-E5E1F2A8579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r="26463"/>
          <a:stretch/>
        </p:blipFill>
        <p:spPr bwMode="auto">
          <a:xfrm>
            <a:off x="1866206" y="575627"/>
            <a:ext cx="5411587" cy="3992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042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060704" y="4459487"/>
            <a:ext cx="51376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 –  Основное меню игры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D56E2E95-B412-4DDA-AE26-A66AC0755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430" y="3522675"/>
            <a:ext cx="71281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 – Основное меню после настройки</a:t>
            </a:r>
          </a:p>
        </p:txBody>
      </p:sp>
      <p:pic>
        <p:nvPicPr>
          <p:cNvPr id="4" name="Picture 2" descr="Screenshot_1">
            <a:extLst>
              <a:ext uri="{FF2B5EF4-FFF2-40B4-BE49-F238E27FC236}">
                <a16:creationId xmlns:a16="http://schemas.microsoft.com/office/drawing/2014/main" id="{0D7BB7AA-8CBD-4224-A5F0-7478DD0A2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" y="1065466"/>
            <a:ext cx="4484488" cy="332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Screenshot_2">
            <a:extLst>
              <a:ext uri="{FF2B5EF4-FFF2-40B4-BE49-F238E27FC236}">
                <a16:creationId xmlns:a16="http://schemas.microsoft.com/office/drawing/2014/main" id="{8C46DB66-2468-4705-9AAE-A8FB81DAB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39" y="523127"/>
            <a:ext cx="3961829" cy="298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89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AEEA13-ED02-4ABE-AE45-9678B5DD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D1724AE-D627-4ABA-AC66-634F1EA000AA}"/>
              </a:ext>
            </a:extLst>
          </p:cNvPr>
          <p:cNvSpPr/>
          <p:nvPr/>
        </p:nvSpPr>
        <p:spPr>
          <a:xfrm>
            <a:off x="789709" y="4428710"/>
            <a:ext cx="75645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 – Рабочий процесс приложения</a:t>
            </a:r>
          </a:p>
        </p:txBody>
      </p:sp>
      <p:pic>
        <p:nvPicPr>
          <p:cNvPr id="3074" name="Picture 2" descr="Screenshot_3">
            <a:extLst>
              <a:ext uri="{FF2B5EF4-FFF2-40B4-BE49-F238E27FC236}">
                <a16:creationId xmlns:a16="http://schemas.microsoft.com/office/drawing/2014/main" id="{9628B312-430D-48D6-A843-6FD812617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4"/>
          <a:stretch>
            <a:fillRect/>
          </a:stretch>
        </p:blipFill>
        <p:spPr bwMode="auto">
          <a:xfrm>
            <a:off x="1050529" y="301394"/>
            <a:ext cx="7042942" cy="412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997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982</TotalTime>
  <Words>473</Words>
  <Application>Microsoft Office PowerPoint</Application>
  <PresentationFormat>Экран (16:9)</PresentationFormat>
  <Paragraphs>63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СОЗДАНИЕ КОМПЬЮТЕРНОЙ ИГРЫ, КАК ИНСТРУМЕНТА ДЛЯ РАЗВИТИЯ ПОЗНАВАТЕЛЬНОЙ ДЕЯТЕЛЬНОСТИ У ДЕТЕЙ</vt:lpstr>
      <vt:lpstr>Презентация PowerPoint</vt:lpstr>
      <vt:lpstr>ВЫБОР ЯЗЫКА ПРОГРАММИРОВАНИЯ</vt:lpstr>
      <vt:lpstr>SCRATCH – СОВРЕМЕННЫЙ ЯП</vt:lpstr>
      <vt:lpstr>ТРЕБОВАНИЯ К ПРОГРАММНЫМ И АППАРАТНЫМ СРЕДСТВАМ</vt:lpstr>
      <vt:lpstr>СПРАЙТЫ ПРОГРАММЫ</vt:lpstr>
      <vt:lpstr>РЕЗУЛЬТАТЫ РАБОТЫ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</cp:lastModifiedBy>
  <cp:revision>74</cp:revision>
  <dcterms:created xsi:type="dcterms:W3CDTF">2019-02-21T15:01:25Z</dcterms:created>
  <dcterms:modified xsi:type="dcterms:W3CDTF">2022-03-03T03:02:47Z</dcterms:modified>
</cp:coreProperties>
</file>