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2" r:id="rId3"/>
    <p:sldId id="257" r:id="rId4"/>
    <p:sldId id="272" r:id="rId5"/>
    <p:sldId id="273" r:id="rId6"/>
    <p:sldId id="274" r:id="rId7"/>
    <p:sldId id="275" r:id="rId8"/>
    <p:sldId id="276" r:id="rId9"/>
    <p:sldId id="258" r:id="rId10"/>
    <p:sldId id="259" r:id="rId11"/>
    <p:sldId id="260" r:id="rId12"/>
    <p:sldId id="261" r:id="rId13"/>
    <p:sldId id="262" r:id="rId14"/>
    <p:sldId id="263" r:id="rId15"/>
    <p:sldId id="268" r:id="rId16"/>
    <p:sldId id="269" r:id="rId17"/>
    <p:sldId id="270" r:id="rId18"/>
    <p:sldId id="271" r:id="rId19"/>
    <p:sldId id="264" r:id="rId20"/>
    <p:sldId id="265" r:id="rId21"/>
    <p:sldId id="26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Шацкий Артем" userId="4b4b55432b3dc87f" providerId="Windows Live" clId="Web-{1434A89D-094A-4593-8D1A-68FF16E0FD5F}"/>
    <pc:docChg chg="addSld modSld">
      <pc:chgData name="Шацкий Артем" userId="4b4b55432b3dc87f" providerId="Windows Live" clId="Web-{1434A89D-094A-4593-8D1A-68FF16E0FD5F}" dt="2022-11-09T18:08:46.315" v="249" actId="20577"/>
      <pc:docMkLst>
        <pc:docMk/>
      </pc:docMkLst>
      <pc:sldChg chg="addSp modSp">
        <pc:chgData name="Шацкий Артем" userId="4b4b55432b3dc87f" providerId="Windows Live" clId="Web-{1434A89D-094A-4593-8D1A-68FF16E0FD5F}" dt="2022-11-09T17:45:55.063" v="28" actId="20577"/>
        <pc:sldMkLst>
          <pc:docMk/>
          <pc:sldMk cId="4075587299" sldId="273"/>
        </pc:sldMkLst>
        <pc:spChg chg="add mod">
          <ac:chgData name="Шацкий Артем" userId="4b4b55432b3dc87f" providerId="Windows Live" clId="Web-{1434A89D-094A-4593-8D1A-68FF16E0FD5F}" dt="2022-11-09T17:45:55.063" v="28" actId="20577"/>
          <ac:spMkLst>
            <pc:docMk/>
            <pc:sldMk cId="4075587299" sldId="273"/>
            <ac:spMk id="3" creationId="{A1E06647-0762-7989-A6AF-6E5E5A0FB896}"/>
          </ac:spMkLst>
        </pc:spChg>
        <pc:spChg chg="mod">
          <ac:chgData name="Шацкий Артем" userId="4b4b55432b3dc87f" providerId="Windows Live" clId="Web-{1434A89D-094A-4593-8D1A-68FF16E0FD5F}" dt="2022-11-09T17:43:49.777" v="15" actId="14100"/>
          <ac:spMkLst>
            <pc:docMk/>
            <pc:sldMk cId="4075587299" sldId="273"/>
            <ac:spMk id="20" creationId="{0FFC9EBD-817B-77C6-EC75-4E86DB849C7F}"/>
          </ac:spMkLst>
        </pc:spChg>
        <pc:picChg chg="add mod">
          <ac:chgData name="Шацкий Артем" userId="4b4b55432b3dc87f" providerId="Windows Live" clId="Web-{1434A89D-094A-4593-8D1A-68FF16E0FD5F}" dt="2022-11-09T17:43:37.386" v="14" actId="14100"/>
          <ac:picMkLst>
            <pc:docMk/>
            <pc:sldMk cId="4075587299" sldId="273"/>
            <ac:picMk id="2" creationId="{DF6B0624-9F91-8519-2834-93F241F42B67}"/>
          </ac:picMkLst>
        </pc:picChg>
      </pc:sldChg>
      <pc:sldChg chg="delSp modSp new">
        <pc:chgData name="Шацкий Артем" userId="4b4b55432b3dc87f" providerId="Windows Live" clId="Web-{1434A89D-094A-4593-8D1A-68FF16E0FD5F}" dt="2022-11-09T17:51:49.153" v="83" actId="20577"/>
        <pc:sldMkLst>
          <pc:docMk/>
          <pc:sldMk cId="3166670957" sldId="274"/>
        </pc:sldMkLst>
        <pc:spChg chg="del">
          <ac:chgData name="Шацкий Артем" userId="4b4b55432b3dc87f" providerId="Windows Live" clId="Web-{1434A89D-094A-4593-8D1A-68FF16E0FD5F}" dt="2022-11-09T17:46:57.830" v="30"/>
          <ac:spMkLst>
            <pc:docMk/>
            <pc:sldMk cId="3166670957" sldId="274"/>
            <ac:spMk id="2" creationId="{6F3B277C-70BE-EF57-3A00-DFCD45FFCCF9}"/>
          </ac:spMkLst>
        </pc:spChg>
        <pc:spChg chg="mod">
          <ac:chgData name="Шацкий Артем" userId="4b4b55432b3dc87f" providerId="Windows Live" clId="Web-{1434A89D-094A-4593-8D1A-68FF16E0FD5F}" dt="2022-11-09T17:51:49.153" v="83" actId="20577"/>
          <ac:spMkLst>
            <pc:docMk/>
            <pc:sldMk cId="3166670957" sldId="274"/>
            <ac:spMk id="3" creationId="{6195A9A7-D173-192E-B6AB-B60149C4E20D}"/>
          </ac:spMkLst>
        </pc:spChg>
      </pc:sldChg>
      <pc:sldChg chg="delSp modSp new">
        <pc:chgData name="Шацкий Артем" userId="4b4b55432b3dc87f" providerId="Windows Live" clId="Web-{1434A89D-094A-4593-8D1A-68FF16E0FD5F}" dt="2022-11-09T18:04:55.635" v="199" actId="20577"/>
        <pc:sldMkLst>
          <pc:docMk/>
          <pc:sldMk cId="4280479586" sldId="275"/>
        </pc:sldMkLst>
        <pc:spChg chg="del">
          <ac:chgData name="Шацкий Артем" userId="4b4b55432b3dc87f" providerId="Windows Live" clId="Web-{1434A89D-094A-4593-8D1A-68FF16E0FD5F}" dt="2022-11-09T17:49:11.241" v="64"/>
          <ac:spMkLst>
            <pc:docMk/>
            <pc:sldMk cId="4280479586" sldId="275"/>
            <ac:spMk id="2" creationId="{362685BA-7E64-F4FC-00EB-407A85C22379}"/>
          </ac:spMkLst>
        </pc:spChg>
        <pc:spChg chg="mod">
          <ac:chgData name="Шацкий Артем" userId="4b4b55432b3dc87f" providerId="Windows Live" clId="Web-{1434A89D-094A-4593-8D1A-68FF16E0FD5F}" dt="2022-11-09T18:04:55.635" v="199" actId="20577"/>
          <ac:spMkLst>
            <pc:docMk/>
            <pc:sldMk cId="4280479586" sldId="275"/>
            <ac:spMk id="3" creationId="{DD390C69-8720-184E-482E-1073FA573416}"/>
          </ac:spMkLst>
        </pc:spChg>
      </pc:sldChg>
      <pc:sldChg chg="delSp modSp new">
        <pc:chgData name="Шацкий Артем" userId="4b4b55432b3dc87f" providerId="Windows Live" clId="Web-{1434A89D-094A-4593-8D1A-68FF16E0FD5F}" dt="2022-11-09T18:08:46.315" v="249" actId="20577"/>
        <pc:sldMkLst>
          <pc:docMk/>
          <pc:sldMk cId="2494414804" sldId="276"/>
        </pc:sldMkLst>
        <pc:spChg chg="del">
          <ac:chgData name="Шацкий Артем" userId="4b4b55432b3dc87f" providerId="Windows Live" clId="Web-{1434A89D-094A-4593-8D1A-68FF16E0FD5F}" dt="2022-11-09T18:00:27.969" v="160"/>
          <ac:spMkLst>
            <pc:docMk/>
            <pc:sldMk cId="2494414804" sldId="276"/>
            <ac:spMk id="2" creationId="{6B060E8B-C3BB-B191-C42F-CB537FD38FBE}"/>
          </ac:spMkLst>
        </pc:spChg>
        <pc:spChg chg="mod">
          <ac:chgData name="Шацкий Артем" userId="4b4b55432b3dc87f" providerId="Windows Live" clId="Web-{1434A89D-094A-4593-8D1A-68FF16E0FD5F}" dt="2022-11-09T18:08:46.315" v="249" actId="20577"/>
          <ac:spMkLst>
            <pc:docMk/>
            <pc:sldMk cId="2494414804" sldId="276"/>
            <ac:spMk id="3" creationId="{D536F9B9-FAEE-3578-E1D0-5E4BC2AD1911}"/>
          </ac:spMkLst>
        </pc:spChg>
      </pc:sldChg>
    </pc:docChg>
  </pc:docChgLst>
  <pc:docChgLst>
    <pc:chgData name="Шацкий Артем" userId="4b4b55432b3dc87f" providerId="Windows Live" clId="Web-{A6FEA50C-CAEB-47E0-85D9-42EC1534ED50}"/>
    <pc:docChg chg="addSld modSld addMainMaster delMainMaster">
      <pc:chgData name="Шацкий Артем" userId="4b4b55432b3dc87f" providerId="Windows Live" clId="Web-{A6FEA50C-CAEB-47E0-85D9-42EC1534ED50}" dt="2022-04-10T17:19:51.360" v="366"/>
      <pc:docMkLst>
        <pc:docMk/>
      </pc:docMkLst>
      <pc:sldChg chg="addSp modSp mod modClrScheme chgLayout">
        <pc:chgData name="Шацкий Артем" userId="4b4b55432b3dc87f" providerId="Windows Live" clId="Web-{A6FEA50C-CAEB-47E0-85D9-42EC1534ED50}" dt="2022-04-10T17:02:14.738" v="141" actId="1076"/>
        <pc:sldMkLst>
          <pc:docMk/>
          <pc:sldMk cId="1351651579" sldId="256"/>
        </pc:sldMkLst>
        <pc:spChg chg="mod ord">
          <ac:chgData name="Шацкий Артем" userId="4b4b55432b3dc87f" providerId="Windows Live" clId="Web-{A6FEA50C-CAEB-47E0-85D9-42EC1534ED50}" dt="2022-04-10T17:02:04.254" v="140" actId="1076"/>
          <ac:spMkLst>
            <pc:docMk/>
            <pc:sldMk cId="1351651579" sldId="256"/>
            <ac:spMk id="2" creationId="{00000000-0000-0000-0000-000000000000}"/>
          </ac:spMkLst>
        </pc:spChg>
        <pc:spChg chg="mod ord">
          <ac:chgData name="Шацкий Артем" userId="4b4b55432b3dc87f" providerId="Windows Live" clId="Web-{A6FEA50C-CAEB-47E0-85D9-42EC1534ED50}" dt="2022-04-10T17:02:14.738" v="141" actId="1076"/>
          <ac:spMkLst>
            <pc:docMk/>
            <pc:sldMk cId="1351651579" sldId="256"/>
            <ac:spMk id="3" creationId="{00000000-0000-0000-0000-000000000000}"/>
          </ac:spMkLst>
        </pc:spChg>
        <pc:spChg chg="add mod">
          <ac:chgData name="Шацкий Артем" userId="4b4b55432b3dc87f" providerId="Windows Live" clId="Web-{A6FEA50C-CAEB-47E0-85D9-42EC1534ED50}" dt="2022-04-10T17:00:47.767" v="133" actId="1076"/>
          <ac:spMkLst>
            <pc:docMk/>
            <pc:sldMk cId="1351651579" sldId="256"/>
            <ac:spMk id="4" creationId="{592D384E-C1A5-1ECA-61C1-CA9170A505E2}"/>
          </ac:spMkLst>
        </pc:spChg>
      </pc:sldChg>
      <pc:sldChg chg="modSp new">
        <pc:chgData name="Шацкий Артем" userId="4b4b55432b3dc87f" providerId="Windows Live" clId="Web-{A6FEA50C-CAEB-47E0-85D9-42EC1534ED50}" dt="2022-04-10T17:19:50.454" v="365" actId="20577"/>
        <pc:sldMkLst>
          <pc:docMk/>
          <pc:sldMk cId="3906268137" sldId="257"/>
        </pc:sldMkLst>
        <pc:spChg chg="mod">
          <ac:chgData name="Шацкий Артем" userId="4b4b55432b3dc87f" providerId="Windows Live" clId="Web-{A6FEA50C-CAEB-47E0-85D9-42EC1534ED50}" dt="2022-04-10T17:09:00.937" v="217" actId="20577"/>
          <ac:spMkLst>
            <pc:docMk/>
            <pc:sldMk cId="3906268137" sldId="257"/>
            <ac:spMk id="2" creationId="{166DA771-8BE6-49BF-B529-2621E55EDF0B}"/>
          </ac:spMkLst>
        </pc:spChg>
        <pc:spChg chg="mod">
          <ac:chgData name="Шацкий Артем" userId="4b4b55432b3dc87f" providerId="Windows Live" clId="Web-{A6FEA50C-CAEB-47E0-85D9-42EC1534ED50}" dt="2022-04-10T17:19:50.454" v="365" actId="20577"/>
          <ac:spMkLst>
            <pc:docMk/>
            <pc:sldMk cId="3906268137" sldId="257"/>
            <ac:spMk id="3" creationId="{F6A8BC41-05E0-1C47-C8FF-E874BD89205E}"/>
          </ac:spMkLst>
        </pc:spChg>
      </pc:sldChg>
      <pc:sldChg chg="new">
        <pc:chgData name="Шацкий Артем" userId="4b4b55432b3dc87f" providerId="Windows Live" clId="Web-{A6FEA50C-CAEB-47E0-85D9-42EC1534ED50}" dt="2022-04-10T17:19:51.360" v="366"/>
        <pc:sldMkLst>
          <pc:docMk/>
          <pc:sldMk cId="3218088854" sldId="258"/>
        </pc:sldMkLst>
      </pc:sldChg>
      <pc:sldMasterChg chg="del delSldLayout">
        <pc:chgData name="Шацкий Артем" userId="4b4b55432b3dc87f" providerId="Windows Live" clId="Web-{A6FEA50C-CAEB-47E0-85D9-42EC1534ED50}" dt="2022-04-10T17:01:07.002" v="135"/>
        <pc:sldMasterMkLst>
          <pc:docMk/>
          <pc:sldMasterMk cId="3154979492" sldId="2147483648"/>
        </pc:sldMasterMkLst>
        <pc:sldLayoutChg chg="del">
          <pc:chgData name="Шацкий Артем" userId="4b4b55432b3dc87f" providerId="Windows Live" clId="Web-{A6FEA50C-CAEB-47E0-85D9-42EC1534ED50}" dt="2022-04-10T17:01:07.002" v="135"/>
          <pc:sldLayoutMkLst>
            <pc:docMk/>
            <pc:sldMasterMk cId="3154979492" sldId="2147483648"/>
            <pc:sldLayoutMk cId="161079921" sldId="2147483649"/>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2703711724" sldId="2147483650"/>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4076369896" sldId="2147483651"/>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2625762208" sldId="2147483652"/>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188002762" sldId="2147483653"/>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2295335545" sldId="2147483654"/>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1988754143" sldId="2147483655"/>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3665695281" sldId="2147483656"/>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2134169247" sldId="2147483657"/>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2065727480" sldId="2147483658"/>
          </pc:sldLayoutMkLst>
        </pc:sldLayoutChg>
        <pc:sldLayoutChg chg="del">
          <pc:chgData name="Шацкий Артем" userId="4b4b55432b3dc87f" providerId="Windows Live" clId="Web-{A6FEA50C-CAEB-47E0-85D9-42EC1534ED50}" dt="2022-04-10T17:01:07.002" v="135"/>
          <pc:sldLayoutMkLst>
            <pc:docMk/>
            <pc:sldMasterMk cId="3154979492" sldId="2147483648"/>
            <pc:sldLayoutMk cId="812261758" sldId="2147483659"/>
          </pc:sldLayoutMkLst>
        </pc:sldLayoutChg>
      </pc:sldMasterChg>
      <pc:sldMasterChg chg="add del addSldLayout delSldLayout modSldLayout">
        <pc:chgData name="Шацкий Артем" userId="4b4b55432b3dc87f" providerId="Windows Live" clId="Web-{A6FEA50C-CAEB-47E0-85D9-42EC1534ED50}" dt="2022-04-10T17:01:16.455" v="136"/>
        <pc:sldMasterMkLst>
          <pc:docMk/>
          <pc:sldMasterMk cId="4044648399" sldId="2147483660"/>
        </pc:sldMasterMkLst>
        <pc:sldLayoutChg chg="add del mod replId">
          <pc:chgData name="Шацкий Артем" userId="4b4b55432b3dc87f" providerId="Windows Live" clId="Web-{A6FEA50C-CAEB-47E0-85D9-42EC1534ED50}" dt="2022-04-10T17:01:16.455" v="136"/>
          <pc:sldLayoutMkLst>
            <pc:docMk/>
            <pc:sldMasterMk cId="4044648399" sldId="2147483660"/>
            <pc:sldLayoutMk cId="2997189130" sldId="2147483661"/>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1268927525" sldId="2147483662"/>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839196521" sldId="2147483663"/>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1979957337" sldId="2147483664"/>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615717966" sldId="2147483665"/>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858851285" sldId="2147483666"/>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623898667" sldId="2147483667"/>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3535183201" sldId="2147483668"/>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514675412" sldId="2147483669"/>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3915272774" sldId="2147483670"/>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727382750" sldId="2147483671"/>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339865729" sldId="2147483672"/>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730461392" sldId="2147483673"/>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371859077" sldId="2147483674"/>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952389094" sldId="2147483675"/>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2188941442" sldId="2147483676"/>
          </pc:sldLayoutMkLst>
        </pc:sldLayoutChg>
        <pc:sldLayoutChg chg="add del mod replId">
          <pc:chgData name="Шацкий Артем" userId="4b4b55432b3dc87f" providerId="Windows Live" clId="Web-{A6FEA50C-CAEB-47E0-85D9-42EC1534ED50}" dt="2022-04-10T17:01:16.455" v="136"/>
          <pc:sldLayoutMkLst>
            <pc:docMk/>
            <pc:sldMasterMk cId="4044648399" sldId="2147483660"/>
            <pc:sldLayoutMk cId="991823888" sldId="2147483677"/>
          </pc:sldLayoutMkLst>
        </pc:sldLayoutChg>
      </pc:sldMasterChg>
      <pc:sldMasterChg chg="add del addSldLayout delSldLayout modSldLayout">
        <pc:chgData name="Шацкий Артем" userId="4b4b55432b3dc87f" providerId="Windows Live" clId="Web-{A6FEA50C-CAEB-47E0-85D9-42EC1534ED50}" dt="2022-04-10T17:01:21.424" v="137"/>
        <pc:sldMasterMkLst>
          <pc:docMk/>
          <pc:sldMasterMk cId="2745672310" sldId="2147483678"/>
        </pc:sldMasterMkLst>
        <pc:sldLayoutChg chg="add del mod replId">
          <pc:chgData name="Шацкий Артем" userId="4b4b55432b3dc87f" providerId="Windows Live" clId="Web-{A6FEA50C-CAEB-47E0-85D9-42EC1534ED50}" dt="2022-04-10T17:01:21.424" v="137"/>
          <pc:sldLayoutMkLst>
            <pc:docMk/>
            <pc:sldMasterMk cId="2745672310" sldId="2147483678"/>
            <pc:sldLayoutMk cId="4255588956" sldId="2147483679"/>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1517606852" sldId="2147483680"/>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093931681" sldId="2147483681"/>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2998246306" sldId="2147483682"/>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580621079" sldId="2147483683"/>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2969846828" sldId="2147483684"/>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2237434664" sldId="2147483685"/>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1678901968" sldId="2147483686"/>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728331311" sldId="2147483687"/>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2430906240" sldId="2147483688"/>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435122231" sldId="2147483689"/>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130908013" sldId="2147483690"/>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454465333" sldId="2147483691"/>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3461552279" sldId="2147483692"/>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1805972515" sldId="2147483693"/>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1148950334" sldId="2147483694"/>
          </pc:sldLayoutMkLst>
        </pc:sldLayoutChg>
        <pc:sldLayoutChg chg="add del mod replId">
          <pc:chgData name="Шацкий Артем" userId="4b4b55432b3dc87f" providerId="Windows Live" clId="Web-{A6FEA50C-CAEB-47E0-85D9-42EC1534ED50}" dt="2022-04-10T17:01:21.424" v="137"/>
          <pc:sldLayoutMkLst>
            <pc:docMk/>
            <pc:sldMasterMk cId="2745672310" sldId="2147483678"/>
            <pc:sldLayoutMk cId="1018029570" sldId="2147483695"/>
          </pc:sldLayoutMkLst>
        </pc:sldLayoutChg>
      </pc:sldMasterChg>
      <pc:sldMasterChg chg="add addSldLayout modSldLayout">
        <pc:chgData name="Шацкий Артем" userId="4b4b55432b3dc87f" providerId="Windows Live" clId="Web-{A6FEA50C-CAEB-47E0-85D9-42EC1534ED50}" dt="2022-04-10T17:01:21.424" v="137"/>
        <pc:sldMasterMkLst>
          <pc:docMk/>
          <pc:sldMasterMk cId="2899155579" sldId="2147483696"/>
        </pc:sldMasterMkLst>
        <pc:sldLayoutChg chg="add mod replId">
          <pc:chgData name="Шацкий Артем" userId="4b4b55432b3dc87f" providerId="Windows Live" clId="Web-{A6FEA50C-CAEB-47E0-85D9-42EC1534ED50}" dt="2022-04-10T17:01:21.424" v="137"/>
          <pc:sldLayoutMkLst>
            <pc:docMk/>
            <pc:sldMasterMk cId="2899155579" sldId="2147483696"/>
            <pc:sldLayoutMk cId="1897845153" sldId="2147483697"/>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2852862550" sldId="2147483698"/>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693802130" sldId="2147483699"/>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2001416771" sldId="2147483700"/>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1014009761" sldId="2147483701"/>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2640224123" sldId="2147483702"/>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3115856716" sldId="2147483703"/>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4045911949" sldId="2147483704"/>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495579059" sldId="2147483705"/>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746924027" sldId="2147483706"/>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3378050861" sldId="2147483707"/>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3821629002" sldId="2147483708"/>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3673573027" sldId="2147483709"/>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1745336661" sldId="2147483710"/>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3940868666" sldId="2147483711"/>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2181639927" sldId="2147483712"/>
          </pc:sldLayoutMkLst>
        </pc:sldLayoutChg>
        <pc:sldLayoutChg chg="add mod replId">
          <pc:chgData name="Шацкий Артем" userId="4b4b55432b3dc87f" providerId="Windows Live" clId="Web-{A6FEA50C-CAEB-47E0-85D9-42EC1534ED50}" dt="2022-04-10T17:01:21.424" v="137"/>
          <pc:sldLayoutMkLst>
            <pc:docMk/>
            <pc:sldMasterMk cId="2899155579" sldId="2147483696"/>
            <pc:sldLayoutMk cId="859102865" sldId="2147483713"/>
          </pc:sldLayoutMkLst>
        </pc:sldLayoutChg>
      </pc:sldMasterChg>
    </pc:docChg>
  </pc:docChgLst>
  <pc:docChgLst>
    <pc:chgData name="Шацкий Артем" userId="4b4b55432b3dc87f" providerId="Windows Live" clId="Web-{60F1D3DF-AE1F-4528-BC59-8615C6127FD6}"/>
    <pc:docChg chg="addSld modSld">
      <pc:chgData name="Шацкий Артем" userId="4b4b55432b3dc87f" providerId="Windows Live" clId="Web-{60F1D3DF-AE1F-4528-BC59-8615C6127FD6}" dt="2022-12-17T16:33:01.653" v="431" actId="20577"/>
      <pc:docMkLst>
        <pc:docMk/>
      </pc:docMkLst>
      <pc:sldChg chg="modSp">
        <pc:chgData name="Шацкий Артем" userId="4b4b55432b3dc87f" providerId="Windows Live" clId="Web-{60F1D3DF-AE1F-4528-BC59-8615C6127FD6}" dt="2022-12-17T16:15:49.934" v="50" actId="20577"/>
        <pc:sldMkLst>
          <pc:docMk/>
          <pc:sldMk cId="1644380276" sldId="277"/>
        </pc:sldMkLst>
        <pc:spChg chg="mod">
          <ac:chgData name="Шацкий Артем" userId="4b4b55432b3dc87f" providerId="Windows Live" clId="Web-{60F1D3DF-AE1F-4528-BC59-8615C6127FD6}" dt="2022-12-17T16:15:49.934" v="50" actId="20577"/>
          <ac:spMkLst>
            <pc:docMk/>
            <pc:sldMk cId="1644380276" sldId="277"/>
            <ac:spMk id="3" creationId="{2FB6C1A9-0328-2DF0-A022-03F7BFBD09DC}"/>
          </ac:spMkLst>
        </pc:spChg>
      </pc:sldChg>
      <pc:sldChg chg="modSp new">
        <pc:chgData name="Шацкий Артем" userId="4b4b55432b3dc87f" providerId="Windows Live" clId="Web-{60F1D3DF-AE1F-4528-BC59-8615C6127FD6}" dt="2022-12-17T16:33:01.653" v="431" actId="20577"/>
        <pc:sldMkLst>
          <pc:docMk/>
          <pc:sldMk cId="3912652825" sldId="289"/>
        </pc:sldMkLst>
        <pc:spChg chg="mod">
          <ac:chgData name="Шацкий Артем" userId="4b4b55432b3dc87f" providerId="Windows Live" clId="Web-{60F1D3DF-AE1F-4528-BC59-8615C6127FD6}" dt="2022-12-17T16:16:31.670" v="72" actId="1076"/>
          <ac:spMkLst>
            <pc:docMk/>
            <pc:sldMk cId="3912652825" sldId="289"/>
            <ac:spMk id="2" creationId="{017B5AB1-CC1D-236E-27A2-7B7FE8828091}"/>
          </ac:spMkLst>
        </pc:spChg>
        <pc:spChg chg="mod">
          <ac:chgData name="Шацкий Артем" userId="4b4b55432b3dc87f" providerId="Windows Live" clId="Web-{60F1D3DF-AE1F-4528-BC59-8615C6127FD6}" dt="2022-12-17T16:33:01.653" v="431" actId="20577"/>
          <ac:spMkLst>
            <pc:docMk/>
            <pc:sldMk cId="3912652825" sldId="289"/>
            <ac:spMk id="3" creationId="{C2A6AF80-8126-D6C5-922D-85D63BED2CEE}"/>
          </ac:spMkLst>
        </pc:spChg>
      </pc:sldChg>
    </pc:docChg>
  </pc:docChgLst>
  <pc:docChgLst>
    <pc:chgData name="Шацкий Артем" userId="4b4b55432b3dc87f" providerId="Windows Live" clId="Web-{1D247D01-AC37-4A48-9AB2-2A04C63ADDEE}"/>
    <pc:docChg chg="addSld modSld">
      <pc:chgData name="Шацкий Артем" userId="4b4b55432b3dc87f" providerId="Windows Live" clId="Web-{1D247D01-AC37-4A48-9AB2-2A04C63ADDEE}" dt="2022-04-18T18:12:13.913" v="59" actId="20577"/>
      <pc:docMkLst>
        <pc:docMk/>
      </pc:docMkLst>
      <pc:sldChg chg="addSp modSp">
        <pc:chgData name="Шацкий Артем" userId="4b4b55432b3dc87f" providerId="Windows Live" clId="Web-{1D247D01-AC37-4A48-9AB2-2A04C63ADDEE}" dt="2022-04-18T18:09:15.876" v="44" actId="14100"/>
        <pc:sldMkLst>
          <pc:docMk/>
          <pc:sldMk cId="4122917358" sldId="264"/>
        </pc:sldMkLst>
        <pc:spChg chg="mod">
          <ac:chgData name="Шацкий Артем" userId="4b4b55432b3dc87f" providerId="Windows Live" clId="Web-{1D247D01-AC37-4A48-9AB2-2A04C63ADDEE}" dt="2022-04-18T18:04:37.382" v="1" actId="20577"/>
          <ac:spMkLst>
            <pc:docMk/>
            <pc:sldMk cId="4122917358" sldId="264"/>
            <ac:spMk id="2" creationId="{94C98F63-1AC6-EB29-6640-046359D9EEAA}"/>
          </ac:spMkLst>
        </pc:spChg>
        <pc:spChg chg="mod">
          <ac:chgData name="Шацкий Артем" userId="4b4b55432b3dc87f" providerId="Windows Live" clId="Web-{1D247D01-AC37-4A48-9AB2-2A04C63ADDEE}" dt="2022-04-18T18:08:32.249" v="40" actId="14100"/>
          <ac:spMkLst>
            <pc:docMk/>
            <pc:sldMk cId="4122917358" sldId="264"/>
            <ac:spMk id="3" creationId="{832F27DA-F777-C898-9F2C-7637D0C811F5}"/>
          </ac:spMkLst>
        </pc:spChg>
        <pc:picChg chg="add mod">
          <ac:chgData name="Шацкий Артем" userId="4b4b55432b3dc87f" providerId="Windows Live" clId="Web-{1D247D01-AC37-4A48-9AB2-2A04C63ADDEE}" dt="2022-04-18T18:09:15.876" v="44" actId="14100"/>
          <ac:picMkLst>
            <pc:docMk/>
            <pc:sldMk cId="4122917358" sldId="264"/>
            <ac:picMk id="4" creationId="{E0103E01-7EA6-19EC-E9B0-CD5BC5800021}"/>
          </ac:picMkLst>
        </pc:picChg>
      </pc:sldChg>
      <pc:sldChg chg="delSp modSp new">
        <pc:chgData name="Шацкий Артем" userId="4b4b55432b3dc87f" providerId="Windows Live" clId="Web-{1D247D01-AC37-4A48-9AB2-2A04C63ADDEE}" dt="2022-04-18T18:12:13.913" v="59" actId="20577"/>
        <pc:sldMkLst>
          <pc:docMk/>
          <pc:sldMk cId="2850058841" sldId="265"/>
        </pc:sldMkLst>
        <pc:spChg chg="del">
          <ac:chgData name="Шацкий Артем" userId="4b4b55432b3dc87f" providerId="Windows Live" clId="Web-{1D247D01-AC37-4A48-9AB2-2A04C63ADDEE}" dt="2022-04-18T18:09:32.486" v="46"/>
          <ac:spMkLst>
            <pc:docMk/>
            <pc:sldMk cId="2850058841" sldId="265"/>
            <ac:spMk id="2" creationId="{92EEE2C1-2F58-1895-43A8-E7E279278DA0}"/>
          </ac:spMkLst>
        </pc:spChg>
        <pc:spChg chg="mod">
          <ac:chgData name="Шацкий Артем" userId="4b4b55432b3dc87f" providerId="Windows Live" clId="Web-{1D247D01-AC37-4A48-9AB2-2A04C63ADDEE}" dt="2022-04-18T18:12:13.913" v="59" actId="20577"/>
          <ac:spMkLst>
            <pc:docMk/>
            <pc:sldMk cId="2850058841" sldId="265"/>
            <ac:spMk id="3" creationId="{9A98F6AC-569D-2E6B-384C-3991EEBBD40D}"/>
          </ac:spMkLst>
        </pc:spChg>
      </pc:sldChg>
    </pc:docChg>
  </pc:docChgLst>
  <pc:docChgLst>
    <pc:chgData name="Шацкий Артем" userId="4b4b55432b3dc87f" providerId="Windows Live" clId="Web-{BCF7A717-19FF-4679-883B-A010783BC0CE}"/>
    <pc:docChg chg="addSld modSld">
      <pc:chgData name="Шацкий Артем" userId="4b4b55432b3dc87f" providerId="Windows Live" clId="Web-{BCF7A717-19FF-4679-883B-A010783BC0CE}" dt="2022-12-10T15:55:17.720" v="664" actId="20577"/>
      <pc:docMkLst>
        <pc:docMk/>
      </pc:docMkLst>
      <pc:sldChg chg="modSp new">
        <pc:chgData name="Шацкий Артем" userId="4b4b55432b3dc87f" providerId="Windows Live" clId="Web-{BCF7A717-19FF-4679-883B-A010783BC0CE}" dt="2022-12-10T15:32:49.907" v="473" actId="20577"/>
        <pc:sldMkLst>
          <pc:docMk/>
          <pc:sldMk cId="3077529309" sldId="281"/>
        </pc:sldMkLst>
        <pc:spChg chg="mod">
          <ac:chgData name="Шацкий Артем" userId="4b4b55432b3dc87f" providerId="Windows Live" clId="Web-{BCF7A717-19FF-4679-883B-A010783BC0CE}" dt="2022-12-10T15:09:52.141" v="25" actId="1076"/>
          <ac:spMkLst>
            <pc:docMk/>
            <pc:sldMk cId="3077529309" sldId="281"/>
            <ac:spMk id="2" creationId="{78706234-0C88-F6F5-7B75-BB6FD86CC8B9}"/>
          </ac:spMkLst>
        </pc:spChg>
        <pc:spChg chg="mod">
          <ac:chgData name="Шацкий Артем" userId="4b4b55432b3dc87f" providerId="Windows Live" clId="Web-{BCF7A717-19FF-4679-883B-A010783BC0CE}" dt="2022-12-10T15:32:49.907" v="473" actId="20577"/>
          <ac:spMkLst>
            <pc:docMk/>
            <pc:sldMk cId="3077529309" sldId="281"/>
            <ac:spMk id="3" creationId="{0297E848-BA0E-3C59-1AFD-3CB4BC18B4A6}"/>
          </ac:spMkLst>
        </pc:spChg>
      </pc:sldChg>
      <pc:sldChg chg="addSp delSp modSp new">
        <pc:chgData name="Шацкий Артем" userId="4b4b55432b3dc87f" providerId="Windows Live" clId="Web-{BCF7A717-19FF-4679-883B-A010783BC0CE}" dt="2022-12-10T15:55:17.720" v="664" actId="20577"/>
        <pc:sldMkLst>
          <pc:docMk/>
          <pc:sldMk cId="3289717724" sldId="282"/>
        </pc:sldMkLst>
        <pc:spChg chg="del">
          <ac:chgData name="Шацкий Артем" userId="4b4b55432b3dc87f" providerId="Windows Live" clId="Web-{BCF7A717-19FF-4679-883B-A010783BC0CE}" dt="2022-12-10T15:32:56.501" v="475"/>
          <ac:spMkLst>
            <pc:docMk/>
            <pc:sldMk cId="3289717724" sldId="282"/>
            <ac:spMk id="2" creationId="{2B4CE067-3910-FB9F-2313-CBD4B28E37A5}"/>
          </ac:spMkLst>
        </pc:spChg>
        <pc:spChg chg="mod">
          <ac:chgData name="Шацкий Артем" userId="4b4b55432b3dc87f" providerId="Windows Live" clId="Web-{BCF7A717-19FF-4679-883B-A010783BC0CE}" dt="2022-12-10T15:55:17.720" v="664" actId="20577"/>
          <ac:spMkLst>
            <pc:docMk/>
            <pc:sldMk cId="3289717724" sldId="282"/>
            <ac:spMk id="3" creationId="{C793751B-4885-6FE3-A84F-27FB5A0D8E7C}"/>
          </ac:spMkLst>
        </pc:spChg>
        <pc:picChg chg="add mod">
          <ac:chgData name="Шацкий Артем" userId="4b4b55432b3dc87f" providerId="Windows Live" clId="Web-{BCF7A717-19FF-4679-883B-A010783BC0CE}" dt="2022-12-10T15:46:42.608" v="563" actId="1076"/>
          <ac:picMkLst>
            <pc:docMk/>
            <pc:sldMk cId="3289717724" sldId="282"/>
            <ac:picMk id="4" creationId="{1BDC7CF7-74EE-82AE-F264-A13F7F693F9A}"/>
          </ac:picMkLst>
        </pc:picChg>
      </pc:sldChg>
    </pc:docChg>
  </pc:docChgLst>
  <pc:docChgLst>
    <pc:chgData name="Шацкий Артем" userId="4b4b55432b3dc87f" providerId="Windows Live" clId="Web-{A1808B8B-9197-4C8A-AC02-842631EE2B4F}"/>
    <pc:docChg chg="addSld modSld">
      <pc:chgData name="Шацкий Артем" userId="4b4b55432b3dc87f" providerId="Windows Live" clId="Web-{A1808B8B-9197-4C8A-AC02-842631EE2B4F}" dt="2022-04-16T16:59:12.136" v="359" actId="20577"/>
      <pc:docMkLst>
        <pc:docMk/>
      </pc:docMkLst>
      <pc:sldChg chg="addSp modSp">
        <pc:chgData name="Шацкий Артем" userId="4b4b55432b3dc87f" providerId="Windows Live" clId="Web-{A1808B8B-9197-4C8A-AC02-842631EE2B4F}" dt="2022-04-16T16:08:24.773" v="42" actId="14100"/>
        <pc:sldMkLst>
          <pc:docMk/>
          <pc:sldMk cId="3218088854" sldId="258"/>
        </pc:sldMkLst>
        <pc:spChg chg="mod">
          <ac:chgData name="Шацкий Артем" userId="4b4b55432b3dc87f" providerId="Windows Live" clId="Web-{A1808B8B-9197-4C8A-AC02-842631EE2B4F}" dt="2022-04-16T16:05:02.149" v="16" actId="20577"/>
          <ac:spMkLst>
            <pc:docMk/>
            <pc:sldMk cId="3218088854" sldId="258"/>
            <ac:spMk id="2" creationId="{346639F8-4113-29E5-41AA-431135A43692}"/>
          </ac:spMkLst>
        </pc:spChg>
        <pc:spChg chg="mod">
          <ac:chgData name="Шацкий Артем" userId="4b4b55432b3dc87f" providerId="Windows Live" clId="Web-{A1808B8B-9197-4C8A-AC02-842631EE2B4F}" dt="2022-04-16T16:07:58.599" v="38" actId="20577"/>
          <ac:spMkLst>
            <pc:docMk/>
            <pc:sldMk cId="3218088854" sldId="258"/>
            <ac:spMk id="3" creationId="{EAD86E7A-FC92-B0A1-CC01-D535304BB63A}"/>
          </ac:spMkLst>
        </pc:spChg>
        <pc:picChg chg="add mod">
          <ac:chgData name="Шацкий Артем" userId="4b4b55432b3dc87f" providerId="Windows Live" clId="Web-{A1808B8B-9197-4C8A-AC02-842631EE2B4F}" dt="2022-04-16T16:08:24.773" v="42" actId="14100"/>
          <ac:picMkLst>
            <pc:docMk/>
            <pc:sldMk cId="3218088854" sldId="258"/>
            <ac:picMk id="4" creationId="{4AECA411-C4A2-7C23-B98E-EB12A1BDE136}"/>
          </ac:picMkLst>
        </pc:picChg>
      </pc:sldChg>
      <pc:sldChg chg="delSp modSp new">
        <pc:chgData name="Шацкий Артем" userId="4b4b55432b3dc87f" providerId="Windows Live" clId="Web-{A1808B8B-9197-4C8A-AC02-842631EE2B4F}" dt="2022-04-16T16:16:57.638" v="64" actId="20577"/>
        <pc:sldMkLst>
          <pc:docMk/>
          <pc:sldMk cId="1343840479" sldId="259"/>
        </pc:sldMkLst>
        <pc:spChg chg="del">
          <ac:chgData name="Шацкий Артем" userId="4b4b55432b3dc87f" providerId="Windows Live" clId="Web-{A1808B8B-9197-4C8A-AC02-842631EE2B4F}" dt="2022-04-16T16:08:47.665" v="44"/>
          <ac:spMkLst>
            <pc:docMk/>
            <pc:sldMk cId="1343840479" sldId="259"/>
            <ac:spMk id="2" creationId="{A72B1F88-4880-E334-8C38-4C9B23E8BF8A}"/>
          </ac:spMkLst>
        </pc:spChg>
        <pc:spChg chg="mod">
          <ac:chgData name="Шацкий Артем" userId="4b4b55432b3dc87f" providerId="Windows Live" clId="Web-{A1808B8B-9197-4C8A-AC02-842631EE2B4F}" dt="2022-04-16T16:16:57.638" v="64" actId="20577"/>
          <ac:spMkLst>
            <pc:docMk/>
            <pc:sldMk cId="1343840479" sldId="259"/>
            <ac:spMk id="3" creationId="{6FDEF640-D139-E89D-BFEB-D709B1BD6544}"/>
          </ac:spMkLst>
        </pc:spChg>
      </pc:sldChg>
      <pc:sldChg chg="delSp modSp new">
        <pc:chgData name="Шацкий Артем" userId="4b4b55432b3dc87f" providerId="Windows Live" clId="Web-{A1808B8B-9197-4C8A-AC02-842631EE2B4F}" dt="2022-04-16T16:29:08.489" v="131" actId="14100"/>
        <pc:sldMkLst>
          <pc:docMk/>
          <pc:sldMk cId="189702055" sldId="260"/>
        </pc:sldMkLst>
        <pc:spChg chg="del">
          <ac:chgData name="Шацкий Артем" userId="4b4b55432b3dc87f" providerId="Windows Live" clId="Web-{A1808B8B-9197-4C8A-AC02-842631EE2B4F}" dt="2022-04-16T16:17:25.625" v="66"/>
          <ac:spMkLst>
            <pc:docMk/>
            <pc:sldMk cId="189702055" sldId="260"/>
            <ac:spMk id="2" creationId="{5E5021CF-EF50-B970-2500-ECA8F7070AB1}"/>
          </ac:spMkLst>
        </pc:spChg>
        <pc:spChg chg="mod">
          <ac:chgData name="Шацкий Артем" userId="4b4b55432b3dc87f" providerId="Windows Live" clId="Web-{A1808B8B-9197-4C8A-AC02-842631EE2B4F}" dt="2022-04-16T16:29:08.489" v="131" actId="14100"/>
          <ac:spMkLst>
            <pc:docMk/>
            <pc:sldMk cId="189702055" sldId="260"/>
            <ac:spMk id="3" creationId="{436678E9-D373-2225-0FD1-4D2B3E89AE81}"/>
          </ac:spMkLst>
        </pc:spChg>
      </pc:sldChg>
      <pc:sldChg chg="delSp modSp new">
        <pc:chgData name="Шацкий Артем" userId="4b4b55432b3dc87f" providerId="Windows Live" clId="Web-{A1808B8B-9197-4C8A-AC02-842631EE2B4F}" dt="2022-04-16T16:41:21.949" v="214" actId="20577"/>
        <pc:sldMkLst>
          <pc:docMk/>
          <pc:sldMk cId="3088618975" sldId="261"/>
        </pc:sldMkLst>
        <pc:spChg chg="del">
          <ac:chgData name="Шацкий Артем" userId="4b4b55432b3dc87f" providerId="Windows Live" clId="Web-{A1808B8B-9197-4C8A-AC02-842631EE2B4F}" dt="2022-04-16T16:30:05.134" v="133"/>
          <ac:spMkLst>
            <pc:docMk/>
            <pc:sldMk cId="3088618975" sldId="261"/>
            <ac:spMk id="2" creationId="{69177D7F-637F-8A61-E200-009EF80CD16B}"/>
          </ac:spMkLst>
        </pc:spChg>
        <pc:spChg chg="mod">
          <ac:chgData name="Шацкий Артем" userId="4b4b55432b3dc87f" providerId="Windows Live" clId="Web-{A1808B8B-9197-4C8A-AC02-842631EE2B4F}" dt="2022-04-16T16:41:21.949" v="214" actId="20577"/>
          <ac:spMkLst>
            <pc:docMk/>
            <pc:sldMk cId="3088618975" sldId="261"/>
            <ac:spMk id="3" creationId="{723F1557-297E-99DF-84F4-D67BFE214B81}"/>
          </ac:spMkLst>
        </pc:spChg>
      </pc:sldChg>
      <pc:sldChg chg="modSp new">
        <pc:chgData name="Шацкий Артем" userId="4b4b55432b3dc87f" providerId="Windows Live" clId="Web-{A1808B8B-9197-4C8A-AC02-842631EE2B4F}" dt="2022-04-16T16:59:12.136" v="359" actId="20577"/>
        <pc:sldMkLst>
          <pc:docMk/>
          <pc:sldMk cId="2132885713" sldId="262"/>
        </pc:sldMkLst>
        <pc:spChg chg="mod">
          <ac:chgData name="Шацкий Артем" userId="4b4b55432b3dc87f" providerId="Windows Live" clId="Web-{A1808B8B-9197-4C8A-AC02-842631EE2B4F}" dt="2022-04-16T16:43:36.240" v="264" actId="20577"/>
          <ac:spMkLst>
            <pc:docMk/>
            <pc:sldMk cId="2132885713" sldId="262"/>
            <ac:spMk id="2" creationId="{324CE90D-FE0D-4559-2198-D9C952AF2EFA}"/>
          </ac:spMkLst>
        </pc:spChg>
        <pc:spChg chg="mod">
          <ac:chgData name="Шацкий Артем" userId="4b4b55432b3dc87f" providerId="Windows Live" clId="Web-{A1808B8B-9197-4C8A-AC02-842631EE2B4F}" dt="2022-04-16T16:59:12.136" v="359" actId="20577"/>
          <ac:spMkLst>
            <pc:docMk/>
            <pc:sldMk cId="2132885713" sldId="262"/>
            <ac:spMk id="3" creationId="{27D40A85-F429-FFB5-FB49-959BC56D0BBD}"/>
          </ac:spMkLst>
        </pc:spChg>
      </pc:sldChg>
    </pc:docChg>
  </pc:docChgLst>
  <pc:docChgLst>
    <pc:chgData name="Шацкий Артем" userId="4b4b55432b3dc87f" providerId="Windows Live" clId="Web-{D824CC0C-29CA-4D17-BDD5-8B0EC2115FE6}"/>
    <pc:docChg chg="addSld modSld">
      <pc:chgData name="Шацкий Артем" userId="4b4b55432b3dc87f" providerId="Windows Live" clId="Web-{D824CC0C-29CA-4D17-BDD5-8B0EC2115FE6}" dt="2022-12-09T18:41:13.432" v="734" actId="20577"/>
      <pc:docMkLst>
        <pc:docMk/>
      </pc:docMkLst>
      <pc:sldChg chg="modSp new">
        <pc:chgData name="Шацкий Артем" userId="4b4b55432b3dc87f" providerId="Windows Live" clId="Web-{D824CC0C-29CA-4D17-BDD5-8B0EC2115FE6}" dt="2022-12-09T18:41:13.432" v="734" actId="20577"/>
        <pc:sldMkLst>
          <pc:docMk/>
          <pc:sldMk cId="3956807525" sldId="278"/>
        </pc:sldMkLst>
        <pc:spChg chg="mod">
          <ac:chgData name="Шацкий Артем" userId="4b4b55432b3dc87f" providerId="Windows Live" clId="Web-{D824CC0C-29CA-4D17-BDD5-8B0EC2115FE6}" dt="2022-12-09T16:07:40.455" v="12" actId="1076"/>
          <ac:spMkLst>
            <pc:docMk/>
            <pc:sldMk cId="3956807525" sldId="278"/>
            <ac:spMk id="2" creationId="{5DCDE97E-0E7D-95F9-C9C4-1F003621197D}"/>
          </ac:spMkLst>
        </pc:spChg>
        <pc:spChg chg="mod">
          <ac:chgData name="Шацкий Артем" userId="4b4b55432b3dc87f" providerId="Windows Live" clId="Web-{D824CC0C-29CA-4D17-BDD5-8B0EC2115FE6}" dt="2022-12-09T18:41:13.432" v="734" actId="20577"/>
          <ac:spMkLst>
            <pc:docMk/>
            <pc:sldMk cId="3956807525" sldId="278"/>
            <ac:spMk id="3" creationId="{C664C4E9-01D8-30D1-F8C8-7F52A77A2CF3}"/>
          </ac:spMkLst>
        </pc:spChg>
      </pc:sldChg>
      <pc:sldChg chg="modSp new">
        <pc:chgData name="Шацкий Артем" userId="4b4b55432b3dc87f" providerId="Windows Live" clId="Web-{D824CC0C-29CA-4D17-BDD5-8B0EC2115FE6}" dt="2022-12-09T18:23:36.502" v="468" actId="20577"/>
        <pc:sldMkLst>
          <pc:docMk/>
          <pc:sldMk cId="4166143583" sldId="279"/>
        </pc:sldMkLst>
        <pc:spChg chg="mod">
          <ac:chgData name="Шацкий Артем" userId="4b4b55432b3dc87f" providerId="Windows Live" clId="Web-{D824CC0C-29CA-4D17-BDD5-8B0EC2115FE6}" dt="2022-12-09T18:17:23.306" v="378" actId="1076"/>
          <ac:spMkLst>
            <pc:docMk/>
            <pc:sldMk cId="4166143583" sldId="279"/>
            <ac:spMk id="2" creationId="{F3302DAA-CD75-4771-A46B-4142DC401368}"/>
          </ac:spMkLst>
        </pc:spChg>
        <pc:spChg chg="mod">
          <ac:chgData name="Шацкий Артем" userId="4b4b55432b3dc87f" providerId="Windows Live" clId="Web-{D824CC0C-29CA-4D17-BDD5-8B0EC2115FE6}" dt="2022-12-09T18:23:36.502" v="468" actId="20577"/>
          <ac:spMkLst>
            <pc:docMk/>
            <pc:sldMk cId="4166143583" sldId="279"/>
            <ac:spMk id="3" creationId="{FB60BDC5-F722-62F5-70B9-2C826E7C2CBC}"/>
          </ac:spMkLst>
        </pc:spChg>
      </pc:sldChg>
      <pc:sldChg chg="delSp modSp new">
        <pc:chgData name="Шацкий Артем" userId="4b4b55432b3dc87f" providerId="Windows Live" clId="Web-{D824CC0C-29CA-4D17-BDD5-8B0EC2115FE6}" dt="2022-12-09T18:40:57.807" v="732" actId="20577"/>
        <pc:sldMkLst>
          <pc:docMk/>
          <pc:sldMk cId="2255097053" sldId="280"/>
        </pc:sldMkLst>
        <pc:spChg chg="del">
          <ac:chgData name="Шацкий Артем" userId="4b4b55432b3dc87f" providerId="Windows Live" clId="Web-{D824CC0C-29CA-4D17-BDD5-8B0EC2115FE6}" dt="2022-12-09T18:23:42.065" v="470"/>
          <ac:spMkLst>
            <pc:docMk/>
            <pc:sldMk cId="2255097053" sldId="280"/>
            <ac:spMk id="2" creationId="{D8ECE636-94D4-0F5A-A474-F54C820DC67C}"/>
          </ac:spMkLst>
        </pc:spChg>
        <pc:spChg chg="mod">
          <ac:chgData name="Шацкий Артем" userId="4b4b55432b3dc87f" providerId="Windows Live" clId="Web-{D824CC0C-29CA-4D17-BDD5-8B0EC2115FE6}" dt="2022-12-09T18:40:57.807" v="732" actId="20577"/>
          <ac:spMkLst>
            <pc:docMk/>
            <pc:sldMk cId="2255097053" sldId="280"/>
            <ac:spMk id="3" creationId="{17062BC6-2CFD-1B4F-7AC7-3C82604FB158}"/>
          </ac:spMkLst>
        </pc:spChg>
      </pc:sldChg>
    </pc:docChg>
  </pc:docChgLst>
  <pc:docChgLst>
    <pc:chgData name="Шацкий Артем" userId="4b4b55432b3dc87f" providerId="Windows Live" clId="Web-{92FA3243-CDF5-4452-822B-A48119B9D580}"/>
    <pc:docChg chg="modSld">
      <pc:chgData name="Шацкий Артем" userId="4b4b55432b3dc87f" providerId="Windows Live" clId="Web-{92FA3243-CDF5-4452-822B-A48119B9D580}" dt="2022-04-30T17:22:26.227" v="8"/>
      <pc:docMkLst>
        <pc:docMk/>
      </pc:docMkLst>
      <pc:sldChg chg="modSp">
        <pc:chgData name="Шацкий Артем" userId="4b4b55432b3dc87f" providerId="Windows Live" clId="Web-{92FA3243-CDF5-4452-822B-A48119B9D580}" dt="2022-04-30T17:22:26.227" v="8"/>
        <pc:sldMkLst>
          <pc:docMk/>
          <pc:sldMk cId="3218088854" sldId="258"/>
        </pc:sldMkLst>
        <pc:picChg chg="mod">
          <ac:chgData name="Шацкий Артем" userId="4b4b55432b3dc87f" providerId="Windows Live" clId="Web-{92FA3243-CDF5-4452-822B-A48119B9D580}" dt="2022-04-30T17:22:26.227" v="8"/>
          <ac:picMkLst>
            <pc:docMk/>
            <pc:sldMk cId="3218088854" sldId="258"/>
            <ac:picMk id="4" creationId="{4AECA411-C4A2-7C23-B98E-EB12A1BDE136}"/>
          </ac:picMkLst>
        </pc:picChg>
      </pc:sldChg>
      <pc:sldChg chg="modSp">
        <pc:chgData name="Шацкий Артем" userId="4b4b55432b3dc87f" providerId="Windows Live" clId="Web-{92FA3243-CDF5-4452-822B-A48119B9D580}" dt="2022-04-30T17:18:24.447" v="3"/>
        <pc:sldMkLst>
          <pc:docMk/>
          <pc:sldMk cId="4122917358" sldId="264"/>
        </pc:sldMkLst>
        <pc:picChg chg="mod">
          <ac:chgData name="Шацкий Артем" userId="4b4b55432b3dc87f" providerId="Windows Live" clId="Web-{92FA3243-CDF5-4452-822B-A48119B9D580}" dt="2022-04-30T17:18:24.447" v="3"/>
          <ac:picMkLst>
            <pc:docMk/>
            <pc:sldMk cId="4122917358" sldId="264"/>
            <ac:picMk id="4" creationId="{E0103E01-7EA6-19EC-E9B0-CD5BC5800021}"/>
          </ac:picMkLst>
        </pc:picChg>
      </pc:sldChg>
    </pc:docChg>
  </pc:docChgLst>
  <pc:docChgLst>
    <pc:chgData name="Шацкий Артем" userId="4b4b55432b3dc87f" providerId="Windows Live" clId="Web-{5023B25A-294E-4E5D-B40C-C1D05CD7F648}"/>
    <pc:docChg chg="addSld modSld">
      <pc:chgData name="Шацкий Артем" userId="4b4b55432b3dc87f" providerId="Windows Live" clId="Web-{5023B25A-294E-4E5D-B40C-C1D05CD7F648}" dt="2022-04-23T18:42:02.938" v="166" actId="20577"/>
      <pc:docMkLst>
        <pc:docMk/>
      </pc:docMkLst>
      <pc:sldChg chg="modSp new">
        <pc:chgData name="Шацкий Артем" userId="4b4b55432b3dc87f" providerId="Windows Live" clId="Web-{5023B25A-294E-4E5D-B40C-C1D05CD7F648}" dt="2022-04-23T18:42:02.938" v="166" actId="20577"/>
        <pc:sldMkLst>
          <pc:docMk/>
          <pc:sldMk cId="3405287883" sldId="266"/>
        </pc:sldMkLst>
        <pc:spChg chg="mod">
          <ac:chgData name="Шацкий Артем" userId="4b4b55432b3dc87f" providerId="Windows Live" clId="Web-{5023B25A-294E-4E5D-B40C-C1D05CD7F648}" dt="2022-04-23T18:24:53.005" v="24" actId="20577"/>
          <ac:spMkLst>
            <pc:docMk/>
            <pc:sldMk cId="3405287883" sldId="266"/>
            <ac:spMk id="2" creationId="{41A468E9-D17A-D62A-F7A0-1A9B250E6800}"/>
          </ac:spMkLst>
        </pc:spChg>
        <pc:spChg chg="mod">
          <ac:chgData name="Шацкий Артем" userId="4b4b55432b3dc87f" providerId="Windows Live" clId="Web-{5023B25A-294E-4E5D-B40C-C1D05CD7F648}" dt="2022-04-23T18:42:02.938" v="166" actId="20577"/>
          <ac:spMkLst>
            <pc:docMk/>
            <pc:sldMk cId="3405287883" sldId="266"/>
            <ac:spMk id="3" creationId="{187181FE-F080-12C7-C460-79F46DE6ECC0}"/>
          </ac:spMkLst>
        </pc:spChg>
      </pc:sldChg>
    </pc:docChg>
  </pc:docChgLst>
  <pc:docChgLst>
    <pc:chgData name="Шацкий Артем" userId="4b4b55432b3dc87f" providerId="Windows Live" clId="Web-{AD682179-123B-4A14-AED5-94C50972881A}"/>
    <pc:docChg chg="addSld modSld">
      <pc:chgData name="Шацкий Артем" userId="4b4b55432b3dc87f" providerId="Windows Live" clId="Web-{AD682179-123B-4A14-AED5-94C50972881A}" dt="2022-12-16T19:18:01.343" v="904" actId="20577"/>
      <pc:docMkLst>
        <pc:docMk/>
      </pc:docMkLst>
      <pc:sldChg chg="modSp">
        <pc:chgData name="Шацкий Артем" userId="4b4b55432b3dc87f" providerId="Windows Live" clId="Web-{AD682179-123B-4A14-AED5-94C50972881A}" dt="2022-12-16T18:47:11.048" v="515" actId="20577"/>
        <pc:sldMkLst>
          <pc:docMk/>
          <pc:sldMk cId="1644380276" sldId="277"/>
        </pc:sldMkLst>
        <pc:spChg chg="mod">
          <ac:chgData name="Шацкий Артем" userId="4b4b55432b3dc87f" providerId="Windows Live" clId="Web-{AD682179-123B-4A14-AED5-94C50972881A}" dt="2022-12-16T18:47:11.048" v="515" actId="20577"/>
          <ac:spMkLst>
            <pc:docMk/>
            <pc:sldMk cId="1644380276" sldId="277"/>
            <ac:spMk id="3" creationId="{2FB6C1A9-0328-2DF0-A022-03F7BFBD09DC}"/>
          </ac:spMkLst>
        </pc:spChg>
      </pc:sldChg>
      <pc:sldChg chg="modSp">
        <pc:chgData name="Шацкий Артем" userId="4b4b55432b3dc87f" providerId="Windows Live" clId="Web-{AD682179-123B-4A14-AED5-94C50972881A}" dt="2022-12-16T16:15:49.597" v="85" actId="20577"/>
        <pc:sldMkLst>
          <pc:docMk/>
          <pc:sldMk cId="3956807525" sldId="278"/>
        </pc:sldMkLst>
        <pc:spChg chg="mod">
          <ac:chgData name="Шацкий Артем" userId="4b4b55432b3dc87f" providerId="Windows Live" clId="Web-{AD682179-123B-4A14-AED5-94C50972881A}" dt="2022-12-16T16:15:49.597" v="85" actId="20577"/>
          <ac:spMkLst>
            <pc:docMk/>
            <pc:sldMk cId="3956807525" sldId="278"/>
            <ac:spMk id="3" creationId="{C664C4E9-01D8-30D1-F8C8-7F52A77A2CF3}"/>
          </ac:spMkLst>
        </pc:spChg>
      </pc:sldChg>
      <pc:sldChg chg="modSp">
        <pc:chgData name="Шацкий Артем" userId="4b4b55432b3dc87f" providerId="Windows Live" clId="Web-{AD682179-123B-4A14-AED5-94C50972881A}" dt="2022-12-16T16:15:22.768" v="81" actId="20577"/>
        <pc:sldMkLst>
          <pc:docMk/>
          <pc:sldMk cId="2255097053" sldId="280"/>
        </pc:sldMkLst>
        <pc:spChg chg="mod">
          <ac:chgData name="Шацкий Артем" userId="4b4b55432b3dc87f" providerId="Windows Live" clId="Web-{AD682179-123B-4A14-AED5-94C50972881A}" dt="2022-12-16T16:15:22.768" v="81" actId="20577"/>
          <ac:spMkLst>
            <pc:docMk/>
            <pc:sldMk cId="2255097053" sldId="280"/>
            <ac:spMk id="3" creationId="{17062BC6-2CFD-1B4F-7AC7-3C82604FB158}"/>
          </ac:spMkLst>
        </pc:spChg>
      </pc:sldChg>
      <pc:sldChg chg="modSp new">
        <pc:chgData name="Шацкий Артем" userId="4b4b55432b3dc87f" providerId="Windows Live" clId="Web-{AD682179-123B-4A14-AED5-94C50972881A}" dt="2022-12-16T16:34:14.802" v="419" actId="20577"/>
        <pc:sldMkLst>
          <pc:docMk/>
          <pc:sldMk cId="672045270" sldId="286"/>
        </pc:sldMkLst>
        <pc:spChg chg="mod">
          <ac:chgData name="Шацкий Артем" userId="4b4b55432b3dc87f" providerId="Windows Live" clId="Web-{AD682179-123B-4A14-AED5-94C50972881A}" dt="2022-12-16T16:09:47.148" v="26" actId="1076"/>
          <ac:spMkLst>
            <pc:docMk/>
            <pc:sldMk cId="672045270" sldId="286"/>
            <ac:spMk id="2" creationId="{0D3427B7-6741-29BA-B745-CC504A34EF05}"/>
          </ac:spMkLst>
        </pc:spChg>
        <pc:spChg chg="mod">
          <ac:chgData name="Шацкий Артем" userId="4b4b55432b3dc87f" providerId="Windows Live" clId="Web-{AD682179-123B-4A14-AED5-94C50972881A}" dt="2022-12-16T16:34:14.802" v="419" actId="20577"/>
          <ac:spMkLst>
            <pc:docMk/>
            <pc:sldMk cId="672045270" sldId="286"/>
            <ac:spMk id="3" creationId="{1047AA6B-0323-58AF-7025-F7BF8D52473F}"/>
          </ac:spMkLst>
        </pc:spChg>
      </pc:sldChg>
      <pc:sldChg chg="modSp new">
        <pc:chgData name="Шацкий Артем" userId="4b4b55432b3dc87f" providerId="Windows Live" clId="Web-{AD682179-123B-4A14-AED5-94C50972881A}" dt="2022-12-16T19:15:48.089" v="853" actId="20577"/>
        <pc:sldMkLst>
          <pc:docMk/>
          <pc:sldMk cId="2549315740" sldId="287"/>
        </pc:sldMkLst>
        <pc:spChg chg="mod">
          <ac:chgData name="Шацкий Артем" userId="4b4b55432b3dc87f" providerId="Windows Live" clId="Web-{AD682179-123B-4A14-AED5-94C50972881A}" dt="2022-12-16T18:48:15.894" v="534" actId="1076"/>
          <ac:spMkLst>
            <pc:docMk/>
            <pc:sldMk cId="2549315740" sldId="287"/>
            <ac:spMk id="2" creationId="{1C872608-DB71-21A1-EF31-8214F7364CE9}"/>
          </ac:spMkLst>
        </pc:spChg>
        <pc:spChg chg="mod">
          <ac:chgData name="Шацкий Артем" userId="4b4b55432b3dc87f" providerId="Windows Live" clId="Web-{AD682179-123B-4A14-AED5-94C50972881A}" dt="2022-12-16T19:15:48.089" v="853" actId="20577"/>
          <ac:spMkLst>
            <pc:docMk/>
            <pc:sldMk cId="2549315740" sldId="287"/>
            <ac:spMk id="3" creationId="{F1F951D2-3589-5DAC-619E-3045E4D35C7A}"/>
          </ac:spMkLst>
        </pc:spChg>
      </pc:sldChg>
      <pc:sldChg chg="delSp modSp new">
        <pc:chgData name="Шацкий Артем" userId="4b4b55432b3dc87f" providerId="Windows Live" clId="Web-{AD682179-123B-4A14-AED5-94C50972881A}" dt="2022-12-16T19:18:01.343" v="904" actId="20577"/>
        <pc:sldMkLst>
          <pc:docMk/>
          <pc:sldMk cId="477601350" sldId="288"/>
        </pc:sldMkLst>
        <pc:spChg chg="del">
          <ac:chgData name="Шацкий Артем" userId="4b4b55432b3dc87f" providerId="Windows Live" clId="Web-{AD682179-123B-4A14-AED5-94C50972881A}" dt="2022-12-16T19:15:54.636" v="855"/>
          <ac:spMkLst>
            <pc:docMk/>
            <pc:sldMk cId="477601350" sldId="288"/>
            <ac:spMk id="2" creationId="{8FBB3664-ABD2-333F-C070-03F833FE9E3D}"/>
          </ac:spMkLst>
        </pc:spChg>
        <pc:spChg chg="mod">
          <ac:chgData name="Шацкий Артем" userId="4b4b55432b3dc87f" providerId="Windows Live" clId="Web-{AD682179-123B-4A14-AED5-94C50972881A}" dt="2022-12-16T19:18:01.343" v="904" actId="20577"/>
          <ac:spMkLst>
            <pc:docMk/>
            <pc:sldMk cId="477601350" sldId="288"/>
            <ac:spMk id="3" creationId="{43F6F094-C95F-5EE4-09E2-6B3705489670}"/>
          </ac:spMkLst>
        </pc:spChg>
      </pc:sldChg>
    </pc:docChg>
  </pc:docChgLst>
  <pc:docChgLst>
    <pc:chgData name="Шацкий Артем" userId="4b4b55432b3dc87f" providerId="Windows Live" clId="Web-{5C109FF7-575A-453A-AD08-F05F6330BA5C}"/>
    <pc:docChg chg="addSld modSld">
      <pc:chgData name="Шацкий Артем" userId="4b4b55432b3dc87f" providerId="Windows Live" clId="Web-{5C109FF7-575A-453A-AD08-F05F6330BA5C}" dt="2023-01-05T14:58:28.835" v="752" actId="20577"/>
      <pc:docMkLst>
        <pc:docMk/>
      </pc:docMkLst>
      <pc:sldChg chg="modSp new">
        <pc:chgData name="Шацкий Артем" userId="4b4b55432b3dc87f" providerId="Windows Live" clId="Web-{5C109FF7-575A-453A-AD08-F05F6330BA5C}" dt="2023-01-05T14:41:01.586" v="248" actId="20577"/>
        <pc:sldMkLst>
          <pc:docMk/>
          <pc:sldMk cId="1260295728" sldId="290"/>
        </pc:sldMkLst>
        <pc:spChg chg="mod">
          <ac:chgData name="Шацкий Артем" userId="4b4b55432b3dc87f" providerId="Windows Live" clId="Web-{5C109FF7-575A-453A-AD08-F05F6330BA5C}" dt="2023-01-05T14:24:28.807" v="8" actId="1076"/>
          <ac:spMkLst>
            <pc:docMk/>
            <pc:sldMk cId="1260295728" sldId="290"/>
            <ac:spMk id="2" creationId="{38DFE9AC-FFFE-2A29-BB39-FC40A7FEF700}"/>
          </ac:spMkLst>
        </pc:spChg>
        <pc:spChg chg="mod">
          <ac:chgData name="Шацкий Артем" userId="4b4b55432b3dc87f" providerId="Windows Live" clId="Web-{5C109FF7-575A-453A-AD08-F05F6330BA5C}" dt="2023-01-05T14:41:01.586" v="248" actId="20577"/>
          <ac:spMkLst>
            <pc:docMk/>
            <pc:sldMk cId="1260295728" sldId="290"/>
            <ac:spMk id="3" creationId="{9574F8BB-CFEE-93CB-6342-93D6B7FD1F47}"/>
          </ac:spMkLst>
        </pc:spChg>
      </pc:sldChg>
      <pc:sldChg chg="addSp delSp modSp new">
        <pc:chgData name="Шацкий Артем" userId="4b4b55432b3dc87f" providerId="Windows Live" clId="Web-{5C109FF7-575A-453A-AD08-F05F6330BA5C}" dt="2023-01-05T14:47:00.221" v="279" actId="1076"/>
        <pc:sldMkLst>
          <pc:docMk/>
          <pc:sldMk cId="2703636089" sldId="291"/>
        </pc:sldMkLst>
        <pc:spChg chg="del">
          <ac:chgData name="Шацкий Артем" userId="4b4b55432b3dc87f" providerId="Windows Live" clId="Web-{5C109FF7-575A-453A-AD08-F05F6330BA5C}" dt="2023-01-05T14:41:22.743" v="250"/>
          <ac:spMkLst>
            <pc:docMk/>
            <pc:sldMk cId="2703636089" sldId="291"/>
            <ac:spMk id="2" creationId="{43C95BF1-BAF2-006F-EFEA-9E764AC99F70}"/>
          </ac:spMkLst>
        </pc:spChg>
        <pc:spChg chg="mod">
          <ac:chgData name="Шацкий Артем" userId="4b4b55432b3dc87f" providerId="Windows Live" clId="Web-{5C109FF7-575A-453A-AD08-F05F6330BA5C}" dt="2023-01-05T14:44:03.435" v="272" actId="20577"/>
          <ac:spMkLst>
            <pc:docMk/>
            <pc:sldMk cId="2703636089" sldId="291"/>
            <ac:spMk id="3" creationId="{71555AD7-65BD-76A2-9DB9-B75EE5A86148}"/>
          </ac:spMkLst>
        </pc:spChg>
        <pc:picChg chg="add mod">
          <ac:chgData name="Шацкий Артем" userId="4b4b55432b3dc87f" providerId="Windows Live" clId="Web-{5C109FF7-575A-453A-AD08-F05F6330BA5C}" dt="2023-01-05T14:47:00.221" v="279" actId="1076"/>
          <ac:picMkLst>
            <pc:docMk/>
            <pc:sldMk cId="2703636089" sldId="291"/>
            <ac:picMk id="4" creationId="{B6A95759-5DA9-A023-710C-A8F177088AED}"/>
          </ac:picMkLst>
        </pc:picChg>
      </pc:sldChg>
      <pc:sldChg chg="modSp new">
        <pc:chgData name="Шацкий Артем" userId="4b4b55432b3dc87f" providerId="Windows Live" clId="Web-{5C109FF7-575A-453A-AD08-F05F6330BA5C}" dt="2023-01-05T14:58:28.835" v="752" actId="20577"/>
        <pc:sldMkLst>
          <pc:docMk/>
          <pc:sldMk cId="2804407406" sldId="292"/>
        </pc:sldMkLst>
        <pc:spChg chg="mod">
          <ac:chgData name="Шацкий Артем" userId="4b4b55432b3dc87f" providerId="Windows Live" clId="Web-{5C109FF7-575A-453A-AD08-F05F6330BA5C}" dt="2023-01-05T14:47:55.520" v="288" actId="1076"/>
          <ac:spMkLst>
            <pc:docMk/>
            <pc:sldMk cId="2804407406" sldId="292"/>
            <ac:spMk id="2" creationId="{61DF0733-092D-D7FD-2147-F3C58082B478}"/>
          </ac:spMkLst>
        </pc:spChg>
        <pc:spChg chg="mod">
          <ac:chgData name="Шацкий Артем" userId="4b4b55432b3dc87f" providerId="Windows Live" clId="Web-{5C109FF7-575A-453A-AD08-F05F6330BA5C}" dt="2023-01-05T14:58:28.835" v="752" actId="20577"/>
          <ac:spMkLst>
            <pc:docMk/>
            <pc:sldMk cId="2804407406" sldId="292"/>
            <ac:spMk id="3" creationId="{E60DA714-F195-FD1A-9620-79455413038A}"/>
          </ac:spMkLst>
        </pc:spChg>
      </pc:sldChg>
    </pc:docChg>
  </pc:docChgLst>
  <pc:docChgLst>
    <pc:chgData name="Шацкий Артем" userId="4b4b55432b3dc87f" providerId="Windows Live" clId="Web-{20B5830C-A86C-4A8E-A26A-CECC170777C7}"/>
    <pc:docChg chg="addSld modSld">
      <pc:chgData name="Шацкий Артем" userId="4b4b55432b3dc87f" providerId="Windows Live" clId="Web-{20B5830C-A86C-4A8E-A26A-CECC170777C7}" dt="2022-04-17T18:15:41.214" v="260" actId="20577"/>
      <pc:docMkLst>
        <pc:docMk/>
      </pc:docMkLst>
      <pc:sldChg chg="modSp">
        <pc:chgData name="Шацкий Артем" userId="4b4b55432b3dc87f" providerId="Windows Live" clId="Web-{20B5830C-A86C-4A8E-A26A-CECC170777C7}" dt="2022-04-17T18:06:37.382" v="167" actId="20577"/>
        <pc:sldMkLst>
          <pc:docMk/>
          <pc:sldMk cId="3906268137" sldId="257"/>
        </pc:sldMkLst>
        <pc:spChg chg="mod">
          <ac:chgData name="Шацкий Артем" userId="4b4b55432b3dc87f" providerId="Windows Live" clId="Web-{20B5830C-A86C-4A8E-A26A-CECC170777C7}" dt="2022-04-17T17:54:05.115" v="43" actId="20577"/>
          <ac:spMkLst>
            <pc:docMk/>
            <pc:sldMk cId="3906268137" sldId="257"/>
            <ac:spMk id="2" creationId="{166DA771-8BE6-49BF-B529-2621E55EDF0B}"/>
          </ac:spMkLst>
        </pc:spChg>
        <pc:spChg chg="mod">
          <ac:chgData name="Шацкий Артем" userId="4b4b55432b3dc87f" providerId="Windows Live" clId="Web-{20B5830C-A86C-4A8E-A26A-CECC170777C7}" dt="2022-04-17T18:06:37.382" v="167" actId="20577"/>
          <ac:spMkLst>
            <pc:docMk/>
            <pc:sldMk cId="3906268137" sldId="257"/>
            <ac:spMk id="3" creationId="{F6A8BC41-05E0-1C47-C8FF-E874BD89205E}"/>
          </ac:spMkLst>
        </pc:spChg>
      </pc:sldChg>
      <pc:sldChg chg="addSp delSp modSp new">
        <pc:chgData name="Шацкий Артем" userId="4b4b55432b3dc87f" providerId="Windows Live" clId="Web-{20B5830C-A86C-4A8E-A26A-CECC170777C7}" dt="2022-04-17T18:14:25.913" v="248" actId="20577"/>
        <pc:sldMkLst>
          <pc:docMk/>
          <pc:sldMk cId="2429103224" sldId="263"/>
        </pc:sldMkLst>
        <pc:spChg chg="mod">
          <ac:chgData name="Шацкий Артем" userId="4b4b55432b3dc87f" providerId="Windows Live" clId="Web-{20B5830C-A86C-4A8E-A26A-CECC170777C7}" dt="2022-04-17T17:55:23.964" v="81" actId="20577"/>
          <ac:spMkLst>
            <pc:docMk/>
            <pc:sldMk cId="2429103224" sldId="263"/>
            <ac:spMk id="2" creationId="{E59F511E-B395-C2DA-6FAC-70DC674A7684}"/>
          </ac:spMkLst>
        </pc:spChg>
        <pc:spChg chg="mod">
          <ac:chgData name="Шацкий Артем" userId="4b4b55432b3dc87f" providerId="Windows Live" clId="Web-{20B5830C-A86C-4A8E-A26A-CECC170777C7}" dt="2022-04-17T18:14:25.913" v="248" actId="20577"/>
          <ac:spMkLst>
            <pc:docMk/>
            <pc:sldMk cId="2429103224" sldId="263"/>
            <ac:spMk id="3" creationId="{3512B607-1BE5-0B74-92ED-F48D8C70590A}"/>
          </ac:spMkLst>
        </pc:spChg>
        <pc:inkChg chg="add del">
          <ac:chgData name="Шацкий Артем" userId="4b4b55432b3dc87f" providerId="Windows Live" clId="Web-{20B5830C-A86C-4A8E-A26A-CECC170777C7}" dt="2022-04-17T17:59:17.776" v="120"/>
          <ac:inkMkLst>
            <pc:docMk/>
            <pc:sldMk cId="2429103224" sldId="263"/>
            <ac:inkMk id="4" creationId="{66EF32B2-1370-3CFA-E7B2-C0790979E390}"/>
          </ac:inkMkLst>
        </pc:inkChg>
        <pc:inkChg chg="add del">
          <ac:chgData name="Шацкий Артем" userId="4b4b55432b3dc87f" providerId="Windows Live" clId="Web-{20B5830C-A86C-4A8E-A26A-CECC170777C7}" dt="2022-04-17T17:59:42.168" v="122"/>
          <ac:inkMkLst>
            <pc:docMk/>
            <pc:sldMk cId="2429103224" sldId="263"/>
            <ac:inkMk id="5" creationId="{96C2F3E6-27CF-A790-0839-2C24AFB1E037}"/>
          </ac:inkMkLst>
        </pc:inkChg>
      </pc:sldChg>
      <pc:sldChg chg="modSp new">
        <pc:chgData name="Шацкий Артем" userId="4b4b55432b3dc87f" providerId="Windows Live" clId="Web-{20B5830C-A86C-4A8E-A26A-CECC170777C7}" dt="2022-04-17T18:15:41.214" v="260" actId="20577"/>
        <pc:sldMkLst>
          <pc:docMk/>
          <pc:sldMk cId="4122917358" sldId="264"/>
        </pc:sldMkLst>
        <pc:spChg chg="mod">
          <ac:chgData name="Шацкий Артем" userId="4b4b55432b3dc87f" providerId="Windows Live" clId="Web-{20B5830C-A86C-4A8E-A26A-CECC170777C7}" dt="2022-04-17T18:15:41.214" v="260" actId="20577"/>
          <ac:spMkLst>
            <pc:docMk/>
            <pc:sldMk cId="4122917358" sldId="264"/>
            <ac:spMk id="2" creationId="{94C98F63-1AC6-EB29-6640-046359D9EEAA}"/>
          </ac:spMkLst>
        </pc:spChg>
      </pc:sldChg>
    </pc:docChg>
  </pc:docChgLst>
  <pc:docChgLst>
    <pc:chgData name="Шацкий Артем" userId="4b4b55432b3dc87f" providerId="Windows Live" clId="Web-{32A8FD01-4007-4BF8-BA8F-D46E4D54FBAC}"/>
    <pc:docChg chg="addSld delSld modSld">
      <pc:chgData name="Шацкий Артем" userId="4b4b55432b3dc87f" providerId="Windows Live" clId="Web-{32A8FD01-4007-4BF8-BA8F-D46E4D54FBAC}" dt="2022-11-16T16:56:07.998" v="353" actId="20577"/>
      <pc:docMkLst>
        <pc:docMk/>
      </pc:docMkLst>
      <pc:sldChg chg="modSp new">
        <pc:chgData name="Шацкий Артем" userId="4b4b55432b3dc87f" providerId="Windows Live" clId="Web-{32A8FD01-4007-4BF8-BA8F-D46E4D54FBAC}" dt="2022-11-16T16:56:07.998" v="353" actId="20577"/>
        <pc:sldMkLst>
          <pc:docMk/>
          <pc:sldMk cId="1644380276" sldId="277"/>
        </pc:sldMkLst>
        <pc:spChg chg="mod">
          <ac:chgData name="Шацкий Артем" userId="4b4b55432b3dc87f" providerId="Windows Live" clId="Web-{32A8FD01-4007-4BF8-BA8F-D46E4D54FBAC}" dt="2022-11-16T16:39:16.941" v="77" actId="20577"/>
          <ac:spMkLst>
            <pc:docMk/>
            <pc:sldMk cId="1644380276" sldId="277"/>
            <ac:spMk id="2" creationId="{4E265669-17AF-EEB2-75F8-55AC4D78D47B}"/>
          </ac:spMkLst>
        </pc:spChg>
        <pc:spChg chg="mod">
          <ac:chgData name="Шацкий Артем" userId="4b4b55432b3dc87f" providerId="Windows Live" clId="Web-{32A8FD01-4007-4BF8-BA8F-D46E4D54FBAC}" dt="2022-11-16T16:56:07.998" v="353" actId="20577"/>
          <ac:spMkLst>
            <pc:docMk/>
            <pc:sldMk cId="1644380276" sldId="277"/>
            <ac:spMk id="3" creationId="{2FB6C1A9-0328-2DF0-A022-03F7BFBD09DC}"/>
          </ac:spMkLst>
        </pc:spChg>
      </pc:sldChg>
      <pc:sldChg chg="modSp new del mod modShow">
        <pc:chgData name="Шацкий Артем" userId="4b4b55432b3dc87f" providerId="Windows Live" clId="Web-{32A8FD01-4007-4BF8-BA8F-D46E4D54FBAC}" dt="2022-11-16T16:37:14.998" v="58"/>
        <pc:sldMkLst>
          <pc:docMk/>
          <pc:sldMk cId="2018398123" sldId="277"/>
        </pc:sldMkLst>
        <pc:spChg chg="mod">
          <ac:chgData name="Шацкий Артем" userId="4b4b55432b3dc87f" providerId="Windows Live" clId="Web-{32A8FD01-4007-4BF8-BA8F-D46E4D54FBAC}" dt="2022-11-16T16:26:12.690" v="54" actId="14100"/>
          <ac:spMkLst>
            <pc:docMk/>
            <pc:sldMk cId="2018398123" sldId="277"/>
            <ac:spMk id="2" creationId="{05AE9F87-1F8C-EC6E-1202-50730604E669}"/>
          </ac:spMkLst>
        </pc:spChg>
        <pc:spChg chg="mod">
          <ac:chgData name="Шацкий Артем" userId="4b4b55432b3dc87f" providerId="Windows Live" clId="Web-{32A8FD01-4007-4BF8-BA8F-D46E4D54FBAC}" dt="2022-11-16T16:27:01.067" v="55" actId="20577"/>
          <ac:spMkLst>
            <pc:docMk/>
            <pc:sldMk cId="2018398123" sldId="277"/>
            <ac:spMk id="3" creationId="{E3251330-980E-BFE1-0671-6F413062B2FB}"/>
          </ac:spMkLst>
        </pc:spChg>
      </pc:sldChg>
    </pc:docChg>
  </pc:docChgLst>
  <pc:docChgLst>
    <pc:chgData name="Шацкий Артем" userId="4b4b55432b3dc87f" providerId="Windows Live" clId="Web-{80873261-BC92-4B3D-80D5-DFBE29CF37C4}"/>
    <pc:docChg chg="addSld modSld">
      <pc:chgData name="Шацкий Артем" userId="4b4b55432b3dc87f" providerId="Windows Live" clId="Web-{80873261-BC92-4B3D-80D5-DFBE29CF37C4}" dt="2022-12-10T19:11:14.521" v="1300" actId="20577"/>
      <pc:docMkLst>
        <pc:docMk/>
      </pc:docMkLst>
      <pc:sldChg chg="modSp new">
        <pc:chgData name="Шацкий Артем" userId="4b4b55432b3dc87f" providerId="Windows Live" clId="Web-{80873261-BC92-4B3D-80D5-DFBE29CF37C4}" dt="2022-12-10T18:45:32.615" v="702" actId="20577"/>
        <pc:sldMkLst>
          <pc:docMk/>
          <pc:sldMk cId="274576168" sldId="283"/>
        </pc:sldMkLst>
        <pc:spChg chg="mod">
          <ac:chgData name="Шацкий Артем" userId="4b4b55432b3dc87f" providerId="Windows Live" clId="Web-{80873261-BC92-4B3D-80D5-DFBE29CF37C4}" dt="2022-12-10T18:21:18.866" v="24" actId="1076"/>
          <ac:spMkLst>
            <pc:docMk/>
            <pc:sldMk cId="274576168" sldId="283"/>
            <ac:spMk id="2" creationId="{EFB6B63C-FCD7-BA30-AFD6-6064679701B5}"/>
          </ac:spMkLst>
        </pc:spChg>
        <pc:spChg chg="mod">
          <ac:chgData name="Шацкий Артем" userId="4b4b55432b3dc87f" providerId="Windows Live" clId="Web-{80873261-BC92-4B3D-80D5-DFBE29CF37C4}" dt="2022-12-10T18:45:32.615" v="702" actId="20577"/>
          <ac:spMkLst>
            <pc:docMk/>
            <pc:sldMk cId="274576168" sldId="283"/>
            <ac:spMk id="3" creationId="{259792E5-E063-BE07-F4D5-A0BE441C2236}"/>
          </ac:spMkLst>
        </pc:spChg>
      </pc:sldChg>
      <pc:sldChg chg="addSp delSp modSp new">
        <pc:chgData name="Шацкий Артем" userId="4b4b55432b3dc87f" providerId="Windows Live" clId="Web-{80873261-BC92-4B3D-80D5-DFBE29CF37C4}" dt="2022-12-10T19:01:18.478" v="1064" actId="14100"/>
        <pc:sldMkLst>
          <pc:docMk/>
          <pc:sldMk cId="3318453240" sldId="284"/>
        </pc:sldMkLst>
        <pc:spChg chg="del">
          <ac:chgData name="Шацкий Артем" userId="4b4b55432b3dc87f" providerId="Windows Live" clId="Web-{80873261-BC92-4B3D-80D5-DFBE29CF37C4}" dt="2022-12-10T18:45:37.630" v="704"/>
          <ac:spMkLst>
            <pc:docMk/>
            <pc:sldMk cId="3318453240" sldId="284"/>
            <ac:spMk id="2" creationId="{2A07E8BA-E5A9-D6A5-B152-80AF101A1A8C}"/>
          </ac:spMkLst>
        </pc:spChg>
        <pc:spChg chg="mod">
          <ac:chgData name="Шацкий Артем" userId="4b4b55432b3dc87f" providerId="Windows Live" clId="Web-{80873261-BC92-4B3D-80D5-DFBE29CF37C4}" dt="2022-12-10T18:59:30.304" v="1058" actId="20577"/>
          <ac:spMkLst>
            <pc:docMk/>
            <pc:sldMk cId="3318453240" sldId="284"/>
            <ac:spMk id="3" creationId="{B07E0401-DC63-0910-161E-063686536B16}"/>
          </ac:spMkLst>
        </pc:spChg>
        <pc:picChg chg="add mod">
          <ac:chgData name="Шацкий Артем" userId="4b4b55432b3dc87f" providerId="Windows Live" clId="Web-{80873261-BC92-4B3D-80D5-DFBE29CF37C4}" dt="2022-12-10T19:01:18.478" v="1064" actId="14100"/>
          <ac:picMkLst>
            <pc:docMk/>
            <pc:sldMk cId="3318453240" sldId="284"/>
            <ac:picMk id="4" creationId="{BBE3FE4D-FE2C-02BE-D495-D9E903FFD3B6}"/>
          </ac:picMkLst>
        </pc:picChg>
      </pc:sldChg>
      <pc:sldChg chg="delSp modSp new">
        <pc:chgData name="Шацкий Артем" userId="4b4b55432b3dc87f" providerId="Windows Live" clId="Web-{80873261-BC92-4B3D-80D5-DFBE29CF37C4}" dt="2022-12-10T19:11:14.521" v="1300" actId="20577"/>
        <pc:sldMkLst>
          <pc:docMk/>
          <pc:sldMk cId="1903797806" sldId="285"/>
        </pc:sldMkLst>
        <pc:spChg chg="del">
          <ac:chgData name="Шацкий Артем" userId="4b4b55432b3dc87f" providerId="Windows Live" clId="Web-{80873261-BC92-4B3D-80D5-DFBE29CF37C4}" dt="2022-12-10T19:01:43.385" v="1066"/>
          <ac:spMkLst>
            <pc:docMk/>
            <pc:sldMk cId="1903797806" sldId="285"/>
            <ac:spMk id="2" creationId="{B12BCB64-D2B3-FC47-22A2-84137533C28F}"/>
          </ac:spMkLst>
        </pc:spChg>
        <pc:spChg chg="mod">
          <ac:chgData name="Шацкий Артем" userId="4b4b55432b3dc87f" providerId="Windows Live" clId="Web-{80873261-BC92-4B3D-80D5-DFBE29CF37C4}" dt="2022-12-10T19:11:14.521" v="1300" actId="20577"/>
          <ac:spMkLst>
            <pc:docMk/>
            <pc:sldMk cId="1903797806" sldId="285"/>
            <ac:spMk id="3" creationId="{0C4AB645-DE4C-08C6-87C4-1B2D44508D47}"/>
          </ac:spMkLst>
        </pc:spChg>
      </pc:sldChg>
    </pc:docChg>
  </pc:docChgLst>
  <pc:docChgLst>
    <pc:chgData name="Артем Шацкий" userId="4b4b55432b3dc87f" providerId="LiveId" clId="{0736B08B-0C80-46B5-A6DF-E28012C30455}"/>
    <pc:docChg chg="custSel addSld modSld">
      <pc:chgData name="Артем Шацкий" userId="4b4b55432b3dc87f" providerId="LiveId" clId="{0736B08B-0C80-46B5-A6DF-E28012C30455}" dt="2023-03-09T15:35:44.620" v="1058" actId="20577"/>
      <pc:docMkLst>
        <pc:docMk/>
      </pc:docMkLst>
      <pc:sldChg chg="modSp mod">
        <pc:chgData name="Артем Шацкий" userId="4b4b55432b3dc87f" providerId="LiveId" clId="{0736B08B-0C80-46B5-A6DF-E28012C30455}" dt="2023-03-09T15:35:44.620" v="1058" actId="20577"/>
        <pc:sldMkLst>
          <pc:docMk/>
          <pc:sldMk cId="2804407406" sldId="292"/>
        </pc:sldMkLst>
        <pc:spChg chg="mod">
          <ac:chgData name="Артем Шацкий" userId="4b4b55432b3dc87f" providerId="LiveId" clId="{0736B08B-0C80-46B5-A6DF-E28012C30455}" dt="2023-03-09T15:35:44.620" v="1058" actId="20577"/>
          <ac:spMkLst>
            <pc:docMk/>
            <pc:sldMk cId="2804407406" sldId="292"/>
            <ac:spMk id="3" creationId="{E60DA714-F195-FD1A-9620-79455413038A}"/>
          </ac:spMkLst>
        </pc:spChg>
      </pc:sldChg>
      <pc:sldChg chg="modSp new mod">
        <pc:chgData name="Артем Шацкий" userId="4b4b55432b3dc87f" providerId="LiveId" clId="{0736B08B-0C80-46B5-A6DF-E28012C30455}" dt="2023-03-09T15:33:05.301" v="762" actId="20577"/>
        <pc:sldMkLst>
          <pc:docMk/>
          <pc:sldMk cId="3447094888" sldId="293"/>
        </pc:sldMkLst>
        <pc:spChg chg="mod">
          <ac:chgData name="Артем Шацкий" userId="4b4b55432b3dc87f" providerId="LiveId" clId="{0736B08B-0C80-46B5-A6DF-E28012C30455}" dt="2023-03-09T15:05:30.905" v="242" actId="1076"/>
          <ac:spMkLst>
            <pc:docMk/>
            <pc:sldMk cId="3447094888" sldId="293"/>
            <ac:spMk id="2" creationId="{C383DC26-A6B0-4472-8EEF-6068841C320C}"/>
          </ac:spMkLst>
        </pc:spChg>
        <pc:spChg chg="mod">
          <ac:chgData name="Артем Шацкий" userId="4b4b55432b3dc87f" providerId="LiveId" clId="{0736B08B-0C80-46B5-A6DF-E28012C30455}" dt="2023-03-09T15:33:05.301" v="762" actId="20577"/>
          <ac:spMkLst>
            <pc:docMk/>
            <pc:sldMk cId="3447094888" sldId="293"/>
            <ac:spMk id="3" creationId="{EEF34867-F88A-428C-9A3D-BD18BD2E409C}"/>
          </ac:spMkLst>
        </pc:spChg>
      </pc:sldChg>
    </pc:docChg>
  </pc:docChgLst>
  <pc:docChgLst>
    <pc:chgData name="Шацкий Артем" userId="4b4b55432b3dc87f" providerId="Windows Live" clId="Web-{B7B70293-7E66-44AD-AD51-EF40A7097BCF}"/>
    <pc:docChg chg="addSld delSld modSld">
      <pc:chgData name="Шацкий Артем" userId="4b4b55432b3dc87f" providerId="Windows Live" clId="Web-{B7B70293-7E66-44AD-AD51-EF40A7097BCF}" dt="2022-11-04T15:07:01.616" v="386"/>
      <pc:docMkLst>
        <pc:docMk/>
      </pc:docMkLst>
      <pc:sldChg chg="modSp">
        <pc:chgData name="Шацкий Артем" userId="4b4b55432b3dc87f" providerId="Windows Live" clId="Web-{B7B70293-7E66-44AD-AD51-EF40A7097BCF}" dt="2022-11-04T14:13:14.675" v="72" actId="20577"/>
        <pc:sldMkLst>
          <pc:docMk/>
          <pc:sldMk cId="2429103224" sldId="263"/>
        </pc:sldMkLst>
        <pc:spChg chg="mod">
          <ac:chgData name="Шацкий Артем" userId="4b4b55432b3dc87f" providerId="Windows Live" clId="Web-{B7B70293-7E66-44AD-AD51-EF40A7097BCF}" dt="2022-11-04T14:13:14.675" v="72" actId="20577"/>
          <ac:spMkLst>
            <pc:docMk/>
            <pc:sldMk cId="2429103224" sldId="263"/>
            <ac:spMk id="3" creationId="{3512B607-1BE5-0B74-92ED-F48D8C70590A}"/>
          </ac:spMkLst>
        </pc:spChg>
      </pc:sldChg>
      <pc:sldChg chg="modSp">
        <pc:chgData name="Шацкий Артем" userId="4b4b55432b3dc87f" providerId="Windows Live" clId="Web-{B7B70293-7E66-44AD-AD51-EF40A7097BCF}" dt="2022-11-04T14:30:47.466" v="168" actId="14100"/>
        <pc:sldMkLst>
          <pc:docMk/>
          <pc:sldMk cId="4122917358" sldId="264"/>
        </pc:sldMkLst>
        <pc:spChg chg="mod">
          <ac:chgData name="Шацкий Артем" userId="4b4b55432b3dc87f" providerId="Windows Live" clId="Web-{B7B70293-7E66-44AD-AD51-EF40A7097BCF}" dt="2022-11-04T14:30:47.466" v="168" actId="14100"/>
          <ac:spMkLst>
            <pc:docMk/>
            <pc:sldMk cId="4122917358" sldId="264"/>
            <ac:spMk id="2" creationId="{94C98F63-1AC6-EB29-6640-046359D9EEAA}"/>
          </ac:spMkLst>
        </pc:spChg>
      </pc:sldChg>
      <pc:sldChg chg="modSp">
        <pc:chgData name="Шацкий Артем" userId="4b4b55432b3dc87f" providerId="Windows Live" clId="Web-{B7B70293-7E66-44AD-AD51-EF40A7097BCF}" dt="2022-11-04T14:30:08.479" v="158" actId="20577"/>
        <pc:sldMkLst>
          <pc:docMk/>
          <pc:sldMk cId="3405287883" sldId="266"/>
        </pc:sldMkLst>
        <pc:spChg chg="mod">
          <ac:chgData name="Шацкий Артем" userId="4b4b55432b3dc87f" providerId="Windows Live" clId="Web-{B7B70293-7E66-44AD-AD51-EF40A7097BCF}" dt="2022-11-04T14:30:08.479" v="158" actId="20577"/>
          <ac:spMkLst>
            <pc:docMk/>
            <pc:sldMk cId="3405287883" sldId="266"/>
            <ac:spMk id="3" creationId="{187181FE-F080-12C7-C460-79F46DE6ECC0}"/>
          </ac:spMkLst>
        </pc:spChg>
      </pc:sldChg>
      <pc:sldChg chg="addSp modSp new del">
        <pc:chgData name="Шацкий Артем" userId="4b4b55432b3dc87f" providerId="Windows Live" clId="Web-{B7B70293-7E66-44AD-AD51-EF40A7097BCF}" dt="2022-11-04T14:25:46.492" v="135"/>
        <pc:sldMkLst>
          <pc:docMk/>
          <pc:sldMk cId="656360324" sldId="267"/>
        </pc:sldMkLst>
        <pc:spChg chg="mod">
          <ac:chgData name="Шацкий Артем" userId="4b4b55432b3dc87f" providerId="Windows Live" clId="Web-{B7B70293-7E66-44AD-AD51-EF40A7097BCF}" dt="2022-11-04T14:16:09.343" v="79" actId="1076"/>
          <ac:spMkLst>
            <pc:docMk/>
            <pc:sldMk cId="656360324" sldId="267"/>
            <ac:spMk id="2" creationId="{7C557847-1448-6987-5D47-3A2035A0030E}"/>
          </ac:spMkLst>
        </pc:spChg>
        <pc:spChg chg="mod">
          <ac:chgData name="Шацкий Артем" userId="4b4b55432b3dc87f" providerId="Windows Live" clId="Web-{B7B70293-7E66-44AD-AD51-EF40A7097BCF}" dt="2022-11-04T14:20:46.643" v="105" actId="20577"/>
          <ac:spMkLst>
            <pc:docMk/>
            <pc:sldMk cId="656360324" sldId="267"/>
            <ac:spMk id="3" creationId="{AF7CF11A-51C2-F86A-A37B-C017EA214DB3}"/>
          </ac:spMkLst>
        </pc:spChg>
        <pc:picChg chg="add mod">
          <ac:chgData name="Шацкий Артем" userId="4b4b55432b3dc87f" providerId="Windows Live" clId="Web-{B7B70293-7E66-44AD-AD51-EF40A7097BCF}" dt="2022-11-04T14:21:38.662" v="113" actId="14100"/>
          <ac:picMkLst>
            <pc:docMk/>
            <pc:sldMk cId="656360324" sldId="267"/>
            <ac:picMk id="4" creationId="{92326919-FC59-F620-8B9D-0CB4BE030CCE}"/>
          </ac:picMkLst>
        </pc:picChg>
      </pc:sldChg>
      <pc:sldChg chg="addSp modSp new">
        <pc:chgData name="Шацкий Артем" userId="4b4b55432b3dc87f" providerId="Windows Live" clId="Web-{B7B70293-7E66-44AD-AD51-EF40A7097BCF}" dt="2022-11-04T14:36:09.723" v="201" actId="14100"/>
        <pc:sldMkLst>
          <pc:docMk/>
          <pc:sldMk cId="2782893929" sldId="268"/>
        </pc:sldMkLst>
        <pc:spChg chg="mod">
          <ac:chgData name="Шацкий Артем" userId="4b4b55432b3dc87f" providerId="Windows Live" clId="Web-{B7B70293-7E66-44AD-AD51-EF40A7097BCF}" dt="2022-11-04T14:23:11.763" v="123" actId="1076"/>
          <ac:spMkLst>
            <pc:docMk/>
            <pc:sldMk cId="2782893929" sldId="268"/>
            <ac:spMk id="2" creationId="{F32F89EE-0D34-8288-33F5-5F3300168A31}"/>
          </ac:spMkLst>
        </pc:spChg>
        <pc:spChg chg="mod">
          <ac:chgData name="Шацкий Артем" userId="4b4b55432b3dc87f" providerId="Windows Live" clId="Web-{B7B70293-7E66-44AD-AD51-EF40A7097BCF}" dt="2022-11-04T14:24:49.660" v="129" actId="20577"/>
          <ac:spMkLst>
            <pc:docMk/>
            <pc:sldMk cId="2782893929" sldId="268"/>
            <ac:spMk id="3" creationId="{8EB9EA67-BFFC-0F87-FA84-2D2A12F395CD}"/>
          </ac:spMkLst>
        </pc:spChg>
        <pc:picChg chg="add mod">
          <ac:chgData name="Шацкий Артем" userId="4b4b55432b3dc87f" providerId="Windows Live" clId="Web-{B7B70293-7E66-44AD-AD51-EF40A7097BCF}" dt="2022-11-04T14:36:09.723" v="201" actId="14100"/>
          <ac:picMkLst>
            <pc:docMk/>
            <pc:sldMk cId="2782893929" sldId="268"/>
            <ac:picMk id="5" creationId="{DB65DFE7-DF27-194D-DCE7-15EC9B5612CA}"/>
          </ac:picMkLst>
        </pc:picChg>
      </pc:sldChg>
      <pc:sldChg chg="delSp modSp new del">
        <pc:chgData name="Шацкий Артем" userId="4b4b55432b3dc87f" providerId="Windows Live" clId="Web-{B7B70293-7E66-44AD-AD51-EF40A7097BCF}" dt="2022-11-04T14:22:31.901" v="118"/>
        <pc:sldMkLst>
          <pc:docMk/>
          <pc:sldMk cId="4089783169" sldId="268"/>
        </pc:sldMkLst>
        <pc:spChg chg="del">
          <ac:chgData name="Шацкий Артем" userId="4b4b55432b3dc87f" providerId="Windows Live" clId="Web-{B7B70293-7E66-44AD-AD51-EF40A7097BCF}" dt="2022-11-04T14:21:59.023" v="115"/>
          <ac:spMkLst>
            <pc:docMk/>
            <pc:sldMk cId="4089783169" sldId="268"/>
            <ac:spMk id="2" creationId="{E9183E65-5927-31A3-BC68-88169D2ABE6A}"/>
          </ac:spMkLst>
        </pc:spChg>
        <pc:spChg chg="mod">
          <ac:chgData name="Шацкий Артем" userId="4b4b55432b3dc87f" providerId="Windows Live" clId="Web-{B7B70293-7E66-44AD-AD51-EF40A7097BCF}" dt="2022-11-04T14:22:06.399" v="117" actId="14100"/>
          <ac:spMkLst>
            <pc:docMk/>
            <pc:sldMk cId="4089783169" sldId="268"/>
            <ac:spMk id="3" creationId="{D4BFD2F2-674B-24BE-C183-39490CE2E35A}"/>
          </ac:spMkLst>
        </pc:spChg>
      </pc:sldChg>
      <pc:sldChg chg="delSp modSp new">
        <pc:chgData name="Шацкий Артем" userId="4b4b55432b3dc87f" providerId="Windows Live" clId="Web-{B7B70293-7E66-44AD-AD51-EF40A7097BCF}" dt="2022-11-04T14:29:09.459" v="153" actId="20577"/>
        <pc:sldMkLst>
          <pc:docMk/>
          <pc:sldMk cId="4184580082" sldId="269"/>
        </pc:sldMkLst>
        <pc:spChg chg="del">
          <ac:chgData name="Шацкий Артем" userId="4b4b55432b3dc87f" providerId="Windows Live" clId="Web-{B7B70293-7E66-44AD-AD51-EF40A7097BCF}" dt="2022-11-04T14:26:58.200" v="137"/>
          <ac:spMkLst>
            <pc:docMk/>
            <pc:sldMk cId="4184580082" sldId="269"/>
            <ac:spMk id="2" creationId="{9888622B-BA82-2511-2816-468992C40EC5}"/>
          </ac:spMkLst>
        </pc:spChg>
        <pc:spChg chg="mod">
          <ac:chgData name="Шацкий Артем" userId="4b4b55432b3dc87f" providerId="Windows Live" clId="Web-{B7B70293-7E66-44AD-AD51-EF40A7097BCF}" dt="2022-11-04T14:29:09.459" v="153" actId="20577"/>
          <ac:spMkLst>
            <pc:docMk/>
            <pc:sldMk cId="4184580082" sldId="269"/>
            <ac:spMk id="3" creationId="{14786561-D674-1FF3-78FA-4002851E73D2}"/>
          </ac:spMkLst>
        </pc:spChg>
      </pc:sldChg>
      <pc:sldChg chg="addSp modSp new">
        <pc:chgData name="Шацкий Артем" userId="4b4b55432b3dc87f" providerId="Windows Live" clId="Web-{B7B70293-7E66-44AD-AD51-EF40A7097BCF}" dt="2022-11-04T14:35:41.955" v="197" actId="14100"/>
        <pc:sldMkLst>
          <pc:docMk/>
          <pc:sldMk cId="1470907638" sldId="270"/>
        </pc:sldMkLst>
        <pc:spChg chg="mod">
          <ac:chgData name="Шацкий Артем" userId="4b4b55432b3dc87f" providerId="Windows Live" clId="Web-{B7B70293-7E66-44AD-AD51-EF40A7097BCF}" dt="2022-11-04T14:31:21.937" v="172" actId="1076"/>
          <ac:spMkLst>
            <pc:docMk/>
            <pc:sldMk cId="1470907638" sldId="270"/>
            <ac:spMk id="2" creationId="{B5E2DCAA-9B3A-AE40-BA32-0B7CAF01B15E}"/>
          </ac:spMkLst>
        </pc:spChg>
        <pc:spChg chg="mod">
          <ac:chgData name="Шацкий Артем" userId="4b4b55432b3dc87f" providerId="Windows Live" clId="Web-{B7B70293-7E66-44AD-AD51-EF40A7097BCF}" dt="2022-11-04T14:34:52.061" v="191" actId="20577"/>
          <ac:spMkLst>
            <pc:docMk/>
            <pc:sldMk cId="1470907638" sldId="270"/>
            <ac:spMk id="3" creationId="{06438F5D-7979-8548-0AD3-67280715BAD7}"/>
          </ac:spMkLst>
        </pc:spChg>
        <pc:picChg chg="add mod">
          <ac:chgData name="Шацкий Артем" userId="4b4b55432b3dc87f" providerId="Windows Live" clId="Web-{B7B70293-7E66-44AD-AD51-EF40A7097BCF}" dt="2022-11-04T14:35:41.955" v="197" actId="14100"/>
          <ac:picMkLst>
            <pc:docMk/>
            <pc:sldMk cId="1470907638" sldId="270"/>
            <ac:picMk id="4" creationId="{1969E41B-7456-1F4F-87DC-F54F43838E8C}"/>
          </ac:picMkLst>
        </pc:picChg>
      </pc:sldChg>
      <pc:sldChg chg="delSp modSp new">
        <pc:chgData name="Шацкий Артем" userId="4b4b55432b3dc87f" providerId="Windows Live" clId="Web-{B7B70293-7E66-44AD-AD51-EF40A7097BCF}" dt="2022-11-04T14:46:00.123" v="218" actId="20577"/>
        <pc:sldMkLst>
          <pc:docMk/>
          <pc:sldMk cId="4116687325" sldId="271"/>
        </pc:sldMkLst>
        <pc:spChg chg="del">
          <ac:chgData name="Шацкий Артем" userId="4b4b55432b3dc87f" providerId="Windows Live" clId="Web-{B7B70293-7E66-44AD-AD51-EF40A7097BCF}" dt="2022-11-04T14:37:05.242" v="203"/>
          <ac:spMkLst>
            <pc:docMk/>
            <pc:sldMk cId="4116687325" sldId="271"/>
            <ac:spMk id="2" creationId="{93110E32-B6AA-C818-0036-88167102CCB1}"/>
          </ac:spMkLst>
        </pc:spChg>
        <pc:spChg chg="mod">
          <ac:chgData name="Шацкий Артем" userId="4b4b55432b3dc87f" providerId="Windows Live" clId="Web-{B7B70293-7E66-44AD-AD51-EF40A7097BCF}" dt="2022-11-04T14:46:00.123" v="218" actId="20577"/>
          <ac:spMkLst>
            <pc:docMk/>
            <pc:sldMk cId="4116687325" sldId="271"/>
            <ac:spMk id="3" creationId="{37F22B03-4DCC-98DA-4C16-9618E1B6F172}"/>
          </ac:spMkLst>
        </pc:spChg>
      </pc:sldChg>
      <pc:sldChg chg="modSp new">
        <pc:chgData name="Шацкий Артем" userId="4b4b55432b3dc87f" providerId="Windows Live" clId="Web-{B7B70293-7E66-44AD-AD51-EF40A7097BCF}" dt="2022-11-04T15:03:11.413" v="359" actId="20577"/>
        <pc:sldMkLst>
          <pc:docMk/>
          <pc:sldMk cId="3313369007" sldId="272"/>
        </pc:sldMkLst>
        <pc:spChg chg="mod">
          <ac:chgData name="Шацкий Артем" userId="4b4b55432b3dc87f" providerId="Windows Live" clId="Web-{B7B70293-7E66-44AD-AD51-EF40A7097BCF}" dt="2022-11-04T14:47:26.816" v="228" actId="1076"/>
          <ac:spMkLst>
            <pc:docMk/>
            <pc:sldMk cId="3313369007" sldId="272"/>
            <ac:spMk id="2" creationId="{FA7DC254-012D-999D-82FC-DC46285EE335}"/>
          </ac:spMkLst>
        </pc:spChg>
        <pc:spChg chg="mod">
          <ac:chgData name="Шацкий Артем" userId="4b4b55432b3dc87f" providerId="Windows Live" clId="Web-{B7B70293-7E66-44AD-AD51-EF40A7097BCF}" dt="2022-11-04T15:03:11.413" v="359" actId="20577"/>
          <ac:spMkLst>
            <pc:docMk/>
            <pc:sldMk cId="3313369007" sldId="272"/>
            <ac:spMk id="3" creationId="{5D484E4D-41B0-E3CA-6331-529C6A77DC95}"/>
          </ac:spMkLst>
        </pc:spChg>
      </pc:sldChg>
      <pc:sldChg chg="addSp delSp modSp new">
        <pc:chgData name="Шацкий Артем" userId="4b4b55432b3dc87f" providerId="Windows Live" clId="Web-{B7B70293-7E66-44AD-AD51-EF40A7097BCF}" dt="2022-11-04T15:07:01.616" v="386"/>
        <pc:sldMkLst>
          <pc:docMk/>
          <pc:sldMk cId="4075587299" sldId="273"/>
        </pc:sldMkLst>
        <pc:spChg chg="del">
          <ac:chgData name="Шацкий Артем" userId="4b4b55432b3dc87f" providerId="Windows Live" clId="Web-{B7B70293-7E66-44AD-AD51-EF40A7097BCF}" dt="2022-11-04T15:03:18.085" v="361"/>
          <ac:spMkLst>
            <pc:docMk/>
            <pc:sldMk cId="4075587299" sldId="273"/>
            <ac:spMk id="2" creationId="{E28745AD-AE12-CE23-E142-D4040F6D5854}"/>
          </ac:spMkLst>
        </pc:spChg>
        <pc:spChg chg="del mod">
          <ac:chgData name="Шацкий Артем" userId="4b4b55432b3dc87f" providerId="Windows Live" clId="Web-{B7B70293-7E66-44AD-AD51-EF40A7097BCF}" dt="2022-11-04T15:03:28.023" v="365"/>
          <ac:spMkLst>
            <pc:docMk/>
            <pc:sldMk cId="4075587299" sldId="273"/>
            <ac:spMk id="3" creationId="{FBB2AEED-3C27-17F1-85EA-5FEE4717D324}"/>
          </ac:spMkLst>
        </pc:spChg>
        <pc:spChg chg="add del mod">
          <ac:chgData name="Шацкий Артем" userId="4b4b55432b3dc87f" providerId="Windows Live" clId="Web-{B7B70293-7E66-44AD-AD51-EF40A7097BCF}" dt="2022-11-04T15:04:26.871" v="371"/>
          <ac:spMkLst>
            <pc:docMk/>
            <pc:sldMk cId="4075587299" sldId="273"/>
            <ac:spMk id="18" creationId="{6162B622-C4D9-2221-39B7-54DCC84F4F00}"/>
          </ac:spMkLst>
        </pc:spChg>
        <pc:spChg chg="add mod">
          <ac:chgData name="Шацкий Артем" userId="4b4b55432b3dc87f" providerId="Windows Live" clId="Web-{B7B70293-7E66-44AD-AD51-EF40A7097BCF}" dt="2022-11-04T15:07:01.616" v="386"/>
          <ac:spMkLst>
            <pc:docMk/>
            <pc:sldMk cId="4075587299" sldId="273"/>
            <ac:spMk id="20" creationId="{0FFC9EBD-817B-77C6-EC75-4E86DB849C7F}"/>
          </ac:spMkLst>
        </pc:spChg>
        <pc:graphicFrameChg chg="add del mod ord modGraphic">
          <ac:chgData name="Шацкий Артем" userId="4b4b55432b3dc87f" providerId="Windows Live" clId="Web-{B7B70293-7E66-44AD-AD51-EF40A7097BCF}" dt="2022-11-04T15:03:44.649" v="367"/>
          <ac:graphicFrameMkLst>
            <pc:docMk/>
            <pc:sldMk cId="4075587299" sldId="273"/>
            <ac:graphicFrameMk id="4" creationId="{A373253E-DB2E-744E-3922-24EA4285B7B4}"/>
          </ac:graphicFrameMkLst>
        </pc:graphicFrameChg>
        <pc:picChg chg="add mod ord">
          <ac:chgData name="Шацкий Артем" userId="4b4b55432b3dc87f" providerId="Windows Live" clId="Web-{B7B70293-7E66-44AD-AD51-EF40A7097BCF}" dt="2022-11-04T15:06:33.567" v="384" actId="14100"/>
          <ac:picMkLst>
            <pc:docMk/>
            <pc:sldMk cId="4075587299" sldId="273"/>
            <ac:picMk id="19" creationId="{B84A36C3-4296-8385-1B4B-815433B4BBB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9784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4692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7805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2162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7357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4533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408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8163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5910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5286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9380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014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1400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4022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1585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4591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955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8991555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675217"/>
            <a:ext cx="8825658" cy="3488331"/>
          </a:xfrm>
        </p:spPr>
        <p:txBody>
          <a:bodyPr vert="horz" lIns="91440" tIns="45720" rIns="91440" bIns="45720" rtlCol="0" anchor="b">
            <a:noAutofit/>
          </a:bodyPr>
          <a:lstStyle/>
          <a:p>
            <a:r>
              <a:rPr lang="ru-RU" sz="4400">
                <a:latin typeface="Times New Roman"/>
                <a:cs typeface="Times New Roman"/>
              </a:rPr>
              <a:t>Учебное пособие по теме "Графический метод решения тригонометрических уравнений и неравенств"</a:t>
            </a:r>
            <a:endParaRPr lang="ru-RU" sz="4400">
              <a:cs typeface="Calibri Light"/>
            </a:endParaRPr>
          </a:p>
        </p:txBody>
      </p:sp>
      <p:sp>
        <p:nvSpPr>
          <p:cNvPr id="3" name="Подзаголовок 2"/>
          <p:cNvSpPr>
            <a:spLocks noGrp="1"/>
          </p:cNvSpPr>
          <p:nvPr>
            <p:ph type="subTitle" idx="1"/>
          </p:nvPr>
        </p:nvSpPr>
        <p:spPr>
          <a:xfrm>
            <a:off x="1153583" y="4512205"/>
            <a:ext cx="9144000" cy="1655762"/>
          </a:xfrm>
        </p:spPr>
        <p:txBody>
          <a:bodyPr vert="horz" lIns="91440" tIns="45720" rIns="91440" bIns="45720" rtlCol="0" anchor="t">
            <a:normAutofit/>
          </a:bodyPr>
          <a:lstStyle/>
          <a:p>
            <a:r>
              <a:rPr lang="ru-RU">
                <a:latin typeface="Times New Roman"/>
                <a:cs typeface="Times New Roman"/>
              </a:rPr>
              <a:t>Автор: Шацкий Артём Игоревич</a:t>
            </a:r>
          </a:p>
        </p:txBody>
      </p:sp>
      <p:sp>
        <p:nvSpPr>
          <p:cNvPr id="4" name="TextBox 3">
            <a:extLst>
              <a:ext uri="{FF2B5EF4-FFF2-40B4-BE49-F238E27FC236}">
                <a16:creationId xmlns:a16="http://schemas.microsoft.com/office/drawing/2014/main" id="{592D384E-C1A5-1ECA-61C1-CA9170A505E2}"/>
              </a:ext>
            </a:extLst>
          </p:cNvPr>
          <p:cNvSpPr txBox="1"/>
          <p:nvPr/>
        </p:nvSpPr>
        <p:spPr>
          <a:xfrm>
            <a:off x="5084233" y="629073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a:latin typeface="Times New Roman"/>
                <a:cs typeface="Calibri"/>
              </a:rPr>
              <a:t>г. Псков, 2022 год</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DEF640-D139-E89D-BFEB-D709B1BD6544}"/>
              </a:ext>
            </a:extLst>
          </p:cNvPr>
          <p:cNvSpPr>
            <a:spLocks noGrp="1"/>
          </p:cNvSpPr>
          <p:nvPr>
            <p:ph idx="1"/>
          </p:nvPr>
        </p:nvSpPr>
        <p:spPr>
          <a:xfrm>
            <a:off x="923395" y="550085"/>
            <a:ext cx="9010041" cy="6163980"/>
          </a:xfrm>
        </p:spPr>
        <p:txBody>
          <a:bodyPr vert="horz" lIns="91440" tIns="45720" rIns="91440" bIns="45720" rtlCol="0" anchor="t">
            <a:normAutofit/>
          </a:bodyPr>
          <a:lstStyle/>
          <a:p>
            <a:pPr>
              <a:buNone/>
            </a:pPr>
            <a:r>
              <a:rPr lang="ru">
                <a:latin typeface="Times New Roman"/>
                <a:ea typeface="+mj-lt"/>
                <a:cs typeface="+mj-lt"/>
              </a:rPr>
              <a:t>Эти графики пересекаются в одной точке. Абсцисса этой точки и даёт нам единственный корень уравнения:</a:t>
            </a:r>
            <a:endParaRPr lang="ru-RU">
              <a:latin typeface="Times New Roman"/>
              <a:ea typeface="+mj-lt"/>
              <a:cs typeface="+mj-lt"/>
            </a:endParaRPr>
          </a:p>
          <a:p>
            <a:pPr>
              <a:buNone/>
            </a:pPr>
            <a:r>
              <a:rPr lang="ru">
                <a:latin typeface="Times New Roman"/>
                <a:ea typeface="+mj-lt"/>
                <a:cs typeface="+mj-lt"/>
              </a:rPr>
              <a:t>х ≈ 0,5.</a:t>
            </a:r>
            <a:endParaRPr lang="ru-RU">
              <a:latin typeface="Times New Roman"/>
              <a:ea typeface="+mj-lt"/>
              <a:cs typeface="+mj-lt"/>
            </a:endParaRPr>
          </a:p>
          <a:p>
            <a:pPr>
              <a:buNone/>
            </a:pPr>
            <a:r>
              <a:rPr lang="ru">
                <a:latin typeface="Times New Roman"/>
                <a:ea typeface="+mj-lt"/>
                <a:cs typeface="+mj-lt"/>
              </a:rPr>
              <a:t>Для уточнения полученного результата полезно использовать тригонометрические таблицы или компьютерные программы.</a:t>
            </a:r>
            <a:endParaRPr lang="ru-RU">
              <a:latin typeface="Times New Roman"/>
              <a:ea typeface="+mj-lt"/>
              <a:cs typeface="+mj-lt"/>
            </a:endParaRPr>
          </a:p>
          <a:p>
            <a:pPr>
              <a:buNone/>
            </a:pPr>
            <a:r>
              <a:rPr lang="ru">
                <a:latin typeface="Times New Roman"/>
                <a:ea typeface="+mj-lt"/>
                <a:cs typeface="+mj-lt"/>
              </a:rPr>
              <a:t>При  х = 0,5</a:t>
            </a:r>
            <a:endParaRPr lang="ru-RU">
              <a:latin typeface="Times New Roman"/>
              <a:ea typeface="+mj-lt"/>
              <a:cs typeface="+mj-lt"/>
            </a:endParaRPr>
          </a:p>
          <a:p>
            <a:pPr>
              <a:buNone/>
            </a:pPr>
            <a:r>
              <a:rPr lang="en-US">
                <a:latin typeface="Times New Roman"/>
                <a:ea typeface="+mj-lt"/>
                <a:cs typeface="+mj-lt"/>
              </a:rPr>
              <a:t>sin x </a:t>
            </a:r>
            <a:r>
              <a:rPr lang="ru">
                <a:latin typeface="Times New Roman"/>
                <a:ea typeface="+mj-lt"/>
                <a:cs typeface="+mj-lt"/>
              </a:rPr>
              <a:t>≈ 0,4794,</a:t>
            </a:r>
            <a:endParaRPr lang="ru-RU">
              <a:latin typeface="Times New Roman"/>
              <a:ea typeface="+mj-lt"/>
              <a:cs typeface="+mj-lt"/>
            </a:endParaRPr>
          </a:p>
          <a:p>
            <a:pPr>
              <a:buNone/>
            </a:pPr>
            <a:r>
              <a:rPr lang="ru">
                <a:latin typeface="Times New Roman"/>
                <a:ea typeface="+mj-lt"/>
                <a:cs typeface="+mj-lt"/>
              </a:rPr>
              <a:t>1 – </a:t>
            </a:r>
            <a:r>
              <a:rPr lang="en-US">
                <a:latin typeface="Times New Roman"/>
                <a:ea typeface="+mj-lt"/>
                <a:cs typeface="+mj-lt"/>
              </a:rPr>
              <a:t>x </a:t>
            </a:r>
            <a:r>
              <a:rPr lang="ru">
                <a:latin typeface="Times New Roman"/>
                <a:ea typeface="+mj-lt"/>
                <a:cs typeface="+mj-lt"/>
              </a:rPr>
              <a:t>= 0,5.</a:t>
            </a:r>
            <a:endParaRPr lang="ru-RU">
              <a:latin typeface="Times New Roman"/>
              <a:ea typeface="+mj-lt"/>
              <a:cs typeface="+mj-lt"/>
            </a:endParaRPr>
          </a:p>
          <a:p>
            <a:pPr>
              <a:buNone/>
            </a:pPr>
            <a:r>
              <a:rPr lang="ru">
                <a:latin typeface="Times New Roman"/>
                <a:ea typeface="+mj-lt"/>
                <a:cs typeface="+mj-lt"/>
              </a:rPr>
              <a:t>Следовательно,</a:t>
            </a:r>
            <a:endParaRPr lang="ru-RU">
              <a:latin typeface="Times New Roman"/>
              <a:ea typeface="+mj-lt"/>
              <a:cs typeface="+mj-lt"/>
            </a:endParaRPr>
          </a:p>
          <a:p>
            <a:pPr>
              <a:buNone/>
            </a:pPr>
            <a:r>
              <a:rPr lang="en-US">
                <a:latin typeface="Times New Roman"/>
                <a:ea typeface="+mj-lt"/>
                <a:cs typeface="+mj-lt"/>
              </a:rPr>
              <a:t>sin x </a:t>
            </a:r>
            <a:r>
              <a:rPr lang="ru">
                <a:latin typeface="Times New Roman"/>
                <a:ea typeface="+mj-lt"/>
                <a:cs typeface="+mj-lt"/>
              </a:rPr>
              <a:t>&lt; 1 – </a:t>
            </a:r>
            <a:r>
              <a:rPr lang="en-US">
                <a:latin typeface="Times New Roman"/>
                <a:ea typeface="+mj-lt"/>
                <a:cs typeface="+mj-lt"/>
              </a:rPr>
              <a:t>x</a:t>
            </a:r>
            <a:r>
              <a:rPr lang="ru">
                <a:latin typeface="Times New Roman"/>
                <a:ea typeface="+mj-lt"/>
                <a:cs typeface="+mj-lt"/>
              </a:rPr>
              <a:t>.</a:t>
            </a:r>
            <a:endParaRPr lang="ru-RU">
              <a:latin typeface="Times New Roman"/>
              <a:ea typeface="+mj-lt"/>
              <a:cs typeface="+mj-lt"/>
            </a:endParaRPr>
          </a:p>
          <a:p>
            <a:pPr>
              <a:buNone/>
            </a:pPr>
            <a:r>
              <a:rPr lang="ru">
                <a:latin typeface="Times New Roman"/>
                <a:ea typeface="+mj-lt"/>
                <a:cs typeface="+mj-lt"/>
              </a:rPr>
              <a:t>Но тогда, как легко понять из рисунка, корень уравнения</a:t>
            </a:r>
            <a:endParaRPr lang="ru-RU">
              <a:latin typeface="Times New Roman"/>
              <a:cs typeface="Times New Roman"/>
            </a:endParaRPr>
          </a:p>
          <a:p>
            <a:pPr>
              <a:buNone/>
            </a:pPr>
            <a:r>
              <a:rPr lang="en-US">
                <a:latin typeface="Times New Roman"/>
                <a:ea typeface="+mj-lt"/>
                <a:cs typeface="+mj-lt"/>
              </a:rPr>
              <a:t>sin x</a:t>
            </a:r>
            <a:r>
              <a:rPr lang="ru">
                <a:latin typeface="Times New Roman"/>
                <a:ea typeface="+mj-lt"/>
                <a:cs typeface="+mj-lt"/>
              </a:rPr>
              <a:t> = 1 – </a:t>
            </a:r>
            <a:r>
              <a:rPr lang="en-US">
                <a:latin typeface="Times New Roman"/>
                <a:ea typeface="+mj-lt"/>
                <a:cs typeface="+mj-lt"/>
              </a:rPr>
              <a:t>x</a:t>
            </a:r>
            <a:endParaRPr lang="ru-RU">
              <a:latin typeface="Times New Roman"/>
              <a:cs typeface="Times New Roman"/>
            </a:endParaRPr>
          </a:p>
          <a:p>
            <a:pPr>
              <a:buNone/>
            </a:pPr>
            <a:r>
              <a:rPr lang="ru">
                <a:latin typeface="Times New Roman"/>
                <a:ea typeface="+mj-lt"/>
                <a:cs typeface="+mj-lt"/>
              </a:rPr>
              <a:t>будет больше, чем  0,5.</a:t>
            </a:r>
            <a:endParaRPr lang="ru-RU">
              <a:latin typeface="Times New Roman"/>
              <a:cs typeface="Times New Roman"/>
            </a:endParaRPr>
          </a:p>
          <a:p>
            <a:pPr>
              <a:buNone/>
            </a:pPr>
            <a:endParaRPr lang="ru-RU">
              <a:latin typeface="Times New Roman"/>
              <a:cs typeface="Times New Roman"/>
            </a:endParaRPr>
          </a:p>
        </p:txBody>
      </p:sp>
    </p:spTree>
    <p:extLst>
      <p:ext uri="{BB962C8B-B14F-4D97-AF65-F5344CB8AC3E}">
        <p14:creationId xmlns:p14="http://schemas.microsoft.com/office/powerpoint/2010/main" val="134384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6678E9-D373-2225-0FD1-4D2B3E89AE81}"/>
              </a:ext>
            </a:extLst>
          </p:cNvPr>
          <p:cNvSpPr>
            <a:spLocks noGrp="1"/>
          </p:cNvSpPr>
          <p:nvPr>
            <p:ph idx="1"/>
          </p:nvPr>
        </p:nvSpPr>
        <p:spPr>
          <a:xfrm>
            <a:off x="367559" y="304975"/>
            <a:ext cx="9672134" cy="6413747"/>
          </a:xfrm>
        </p:spPr>
        <p:txBody>
          <a:bodyPr vert="horz" lIns="91440" tIns="45720" rIns="91440" bIns="45720" rtlCol="0" anchor="t">
            <a:noAutofit/>
          </a:bodyPr>
          <a:lstStyle/>
          <a:p>
            <a:pPr>
              <a:buNone/>
            </a:pPr>
            <a:r>
              <a:rPr lang="ru">
                <a:latin typeface="Times New Roman"/>
                <a:ea typeface="+mj-lt"/>
                <a:cs typeface="+mj-lt"/>
              </a:rPr>
              <a:t>Проверим значение  х = 0,6. Имеем (при  х = 0,6)</a:t>
            </a:r>
            <a:endParaRPr lang="ru-RU">
              <a:latin typeface="Times New Roman"/>
              <a:cs typeface="Times New Roman"/>
            </a:endParaRPr>
          </a:p>
          <a:p>
            <a:pPr>
              <a:buNone/>
            </a:pPr>
            <a:r>
              <a:rPr lang="en-US">
                <a:latin typeface="Times New Roman"/>
                <a:ea typeface="+mj-lt"/>
                <a:cs typeface="+mj-lt"/>
              </a:rPr>
              <a:t>sin x </a:t>
            </a:r>
            <a:r>
              <a:rPr lang="ru">
                <a:latin typeface="Times New Roman"/>
                <a:ea typeface="+mj-lt"/>
                <a:cs typeface="+mj-lt"/>
              </a:rPr>
              <a:t>≈ 0,5446,</a:t>
            </a:r>
            <a:endParaRPr lang="ru-RU">
              <a:latin typeface="Times New Roman"/>
              <a:cs typeface="Times New Roman"/>
            </a:endParaRPr>
          </a:p>
          <a:p>
            <a:pPr>
              <a:buNone/>
            </a:pPr>
            <a:r>
              <a:rPr lang="ru">
                <a:latin typeface="Times New Roman"/>
                <a:ea typeface="+mj-lt"/>
                <a:cs typeface="+mj-lt"/>
              </a:rPr>
              <a:t>1 – </a:t>
            </a:r>
            <a:r>
              <a:rPr lang="en-US">
                <a:latin typeface="Times New Roman"/>
                <a:ea typeface="+mj-lt"/>
                <a:cs typeface="+mj-lt"/>
              </a:rPr>
              <a:t>x </a:t>
            </a:r>
            <a:r>
              <a:rPr lang="ru">
                <a:latin typeface="Times New Roman"/>
                <a:ea typeface="+mj-lt"/>
                <a:cs typeface="+mj-lt"/>
              </a:rPr>
              <a:t>= 0,4.</a:t>
            </a:r>
            <a:endParaRPr lang="ru-RU">
              <a:latin typeface="Times New Roman"/>
              <a:cs typeface="Times New Roman"/>
            </a:endParaRPr>
          </a:p>
          <a:p>
            <a:pPr>
              <a:buNone/>
            </a:pPr>
            <a:r>
              <a:rPr lang="ru">
                <a:latin typeface="Times New Roman"/>
                <a:ea typeface="+mj-lt"/>
                <a:cs typeface="+mj-lt"/>
              </a:rPr>
              <a:t>Следовательно,</a:t>
            </a:r>
            <a:endParaRPr lang="ru-RU">
              <a:latin typeface="Times New Roman"/>
              <a:cs typeface="Times New Roman"/>
            </a:endParaRPr>
          </a:p>
          <a:p>
            <a:pPr>
              <a:buNone/>
            </a:pPr>
            <a:r>
              <a:rPr lang="en-US">
                <a:latin typeface="Times New Roman"/>
                <a:ea typeface="+mj-lt"/>
                <a:cs typeface="+mj-lt"/>
              </a:rPr>
              <a:t>sin x </a:t>
            </a:r>
            <a:r>
              <a:rPr lang="ru">
                <a:latin typeface="Times New Roman"/>
                <a:ea typeface="+mj-lt"/>
                <a:cs typeface="+mj-lt"/>
              </a:rPr>
              <a:t>˃ 1 – </a:t>
            </a:r>
            <a:r>
              <a:rPr lang="en-US">
                <a:latin typeface="Times New Roman"/>
                <a:ea typeface="+mj-lt"/>
                <a:cs typeface="+mj-lt"/>
              </a:rPr>
              <a:t>x</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Но тогда, как легко понять из того же рисунка, искомый корень  х</a:t>
            </a:r>
            <a:r>
              <a:rPr lang="ru" baseline="-25000">
                <a:latin typeface="Times New Roman"/>
                <a:ea typeface="+mj-lt"/>
                <a:cs typeface="+mj-lt"/>
              </a:rPr>
              <a:t>0</a:t>
            </a:r>
            <a:r>
              <a:rPr lang="ru">
                <a:latin typeface="Times New Roman"/>
                <a:ea typeface="+mj-lt"/>
                <a:cs typeface="+mj-lt"/>
              </a:rPr>
              <a:t>  должен быть меньше, чем  0,6. Теперь мы знаем, что  х</a:t>
            </a:r>
            <a:r>
              <a:rPr lang="ru" baseline="-25000">
                <a:latin typeface="Times New Roman"/>
                <a:ea typeface="+mj-lt"/>
                <a:cs typeface="+mj-lt"/>
              </a:rPr>
              <a:t>0</a:t>
            </a:r>
            <a:r>
              <a:rPr lang="ru">
                <a:latin typeface="Times New Roman"/>
                <a:ea typeface="+mj-lt"/>
                <a:cs typeface="+mj-lt"/>
              </a:rPr>
              <a:t>  находится в интервале</a:t>
            </a:r>
            <a:endParaRPr lang="ru-RU">
              <a:latin typeface="Times New Roman"/>
              <a:cs typeface="Times New Roman"/>
            </a:endParaRPr>
          </a:p>
          <a:p>
            <a:pPr>
              <a:buNone/>
            </a:pPr>
            <a:r>
              <a:rPr lang="ru">
                <a:latin typeface="Times New Roman"/>
                <a:ea typeface="+mj-lt"/>
                <a:cs typeface="+mj-lt"/>
              </a:rPr>
              <a:t>[0,5; 0,6].</a:t>
            </a:r>
            <a:endParaRPr lang="ru-RU">
              <a:latin typeface="Times New Roman"/>
              <a:cs typeface="Times New Roman"/>
            </a:endParaRPr>
          </a:p>
          <a:p>
            <a:pPr>
              <a:buNone/>
            </a:pPr>
            <a:r>
              <a:rPr lang="ru">
                <a:latin typeface="Times New Roman"/>
                <a:ea typeface="+mj-lt"/>
                <a:cs typeface="+mj-lt"/>
              </a:rPr>
              <a:t>Поэтому с точностью до  0,1</a:t>
            </a:r>
            <a:endParaRPr lang="ru-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0</a:t>
            </a:r>
            <a:r>
              <a:rPr lang="ru">
                <a:latin typeface="Times New Roman"/>
                <a:ea typeface="+mj-lt"/>
                <a:cs typeface="+mj-lt"/>
              </a:rPr>
              <a:t> ≈ 0,5  (с недостатком),</a:t>
            </a:r>
            <a:endParaRPr lang="ru-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0</a:t>
            </a:r>
            <a:r>
              <a:rPr lang="ru">
                <a:latin typeface="Times New Roman"/>
                <a:ea typeface="+mj-lt"/>
                <a:cs typeface="+mj-lt"/>
              </a:rPr>
              <a:t> ≈ 0,6  (с избытком).</a:t>
            </a:r>
            <a:endParaRPr lang="ru-RU">
              <a:latin typeface="Times New Roman"/>
              <a:cs typeface="Times New Roman"/>
            </a:endParaRPr>
          </a:p>
          <a:p>
            <a:pPr>
              <a:buNone/>
            </a:pPr>
            <a:r>
              <a:rPr lang="ru">
                <a:latin typeface="Times New Roman"/>
                <a:ea typeface="+mj-lt"/>
                <a:cs typeface="+mj-lt"/>
              </a:rPr>
              <a:t>С помощью таблиц можно найти приближённое значение  х</a:t>
            </a:r>
            <a:r>
              <a:rPr lang="ru" baseline="-25000">
                <a:latin typeface="Times New Roman"/>
                <a:ea typeface="+mj-lt"/>
                <a:cs typeface="+mj-lt"/>
              </a:rPr>
              <a:t>0</a:t>
            </a:r>
            <a:r>
              <a:rPr lang="ru">
                <a:latin typeface="Times New Roman"/>
                <a:ea typeface="+mj-lt"/>
                <a:cs typeface="+mj-lt"/>
              </a:rPr>
              <a:t>  и с точностью до  0,01. Разделим интервал</a:t>
            </a:r>
            <a:endParaRPr lang="ru-RU">
              <a:latin typeface="Times New Roman"/>
              <a:cs typeface="Times New Roman"/>
            </a:endParaRPr>
          </a:p>
          <a:p>
            <a:pPr>
              <a:buNone/>
            </a:pPr>
            <a:r>
              <a:rPr lang="ru">
                <a:latin typeface="Times New Roman"/>
                <a:ea typeface="+mj-lt"/>
                <a:cs typeface="+mj-lt"/>
              </a:rPr>
              <a:t>[0,5; 0,6]  </a:t>
            </a:r>
            <a:endParaRPr lang="ru-RU">
              <a:latin typeface="Times New Roman"/>
              <a:cs typeface="Times New Roman"/>
            </a:endParaRPr>
          </a:p>
          <a:p>
            <a:pPr>
              <a:buNone/>
            </a:pPr>
            <a:r>
              <a:rPr lang="ru">
                <a:latin typeface="Times New Roman"/>
                <a:ea typeface="+mj-lt"/>
                <a:cs typeface="+mj-lt"/>
              </a:rPr>
              <a:t>пополам.</a:t>
            </a:r>
            <a:endParaRPr lang="ru-RU">
              <a:latin typeface="Times New Roman"/>
              <a:cs typeface="Times New Roman"/>
            </a:endParaRPr>
          </a:p>
          <a:p>
            <a:pPr marL="0" indent="0">
              <a:buNone/>
            </a:pPr>
            <a:endParaRPr lang="ru-RU">
              <a:latin typeface="Times New Roman"/>
              <a:cs typeface="Times New Roman"/>
            </a:endParaRPr>
          </a:p>
        </p:txBody>
      </p:sp>
    </p:spTree>
    <p:extLst>
      <p:ext uri="{BB962C8B-B14F-4D97-AF65-F5344CB8AC3E}">
        <p14:creationId xmlns:p14="http://schemas.microsoft.com/office/powerpoint/2010/main" val="18970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3F1557-297E-99DF-84F4-D67BFE214B81}"/>
              </a:ext>
            </a:extLst>
          </p:cNvPr>
          <p:cNvSpPr>
            <a:spLocks noGrp="1"/>
          </p:cNvSpPr>
          <p:nvPr>
            <p:ph idx="1"/>
          </p:nvPr>
        </p:nvSpPr>
        <p:spPr>
          <a:xfrm>
            <a:off x="473392" y="213958"/>
            <a:ext cx="9352941" cy="6522121"/>
          </a:xfrm>
        </p:spPr>
        <p:txBody>
          <a:bodyPr vert="horz" lIns="91440" tIns="45720" rIns="91440" bIns="45720" rtlCol="0" anchor="t">
            <a:normAutofit fontScale="92500" lnSpcReduction="20000"/>
          </a:bodyPr>
          <a:lstStyle/>
          <a:p>
            <a:pPr marL="0" indent="0">
              <a:buNone/>
            </a:pPr>
            <a:r>
              <a:rPr lang="ru-RU" sz="1600" i="1">
                <a:solidFill>
                  <a:srgbClr val="222222"/>
                </a:solidFill>
                <a:latin typeface="Times New Roman"/>
                <a:ea typeface="Times New Roman"/>
                <a:cs typeface="Times New Roman"/>
              </a:rPr>
              <a:t> </a:t>
            </a:r>
            <a:r>
              <a:rPr lang="ru-RU">
                <a:latin typeface="Times New Roman"/>
                <a:ea typeface="Times New Roman"/>
                <a:cs typeface="Times New Roman"/>
              </a:rPr>
              <a:t>В средней точке  (х = 0,55)  этого интервала</a:t>
            </a:r>
            <a:endParaRPr lang="ru-RU"/>
          </a:p>
          <a:p>
            <a:pPr marL="0" indent="0">
              <a:buNone/>
            </a:pPr>
            <a:r>
              <a:rPr lang="en-US">
                <a:latin typeface="Times New Roman"/>
                <a:ea typeface="Times New Roman"/>
                <a:cs typeface="Times New Roman"/>
              </a:rPr>
              <a:t>sin x </a:t>
            </a:r>
            <a:r>
              <a:rPr lang="ru-RU">
                <a:latin typeface="Times New Roman"/>
                <a:ea typeface="Times New Roman"/>
                <a:cs typeface="Times New Roman"/>
              </a:rPr>
              <a:t>≈ 0,5227,</a:t>
            </a:r>
          </a:p>
          <a:p>
            <a:pPr marL="0" indent="0">
              <a:buNone/>
            </a:pPr>
            <a:r>
              <a:rPr lang="ru-RU">
                <a:latin typeface="Times New Roman"/>
                <a:ea typeface="Times New Roman"/>
                <a:cs typeface="Times New Roman"/>
              </a:rPr>
              <a:t>1 – </a:t>
            </a:r>
            <a:r>
              <a:rPr lang="en-US">
                <a:latin typeface="Times New Roman"/>
                <a:ea typeface="Times New Roman"/>
                <a:cs typeface="Times New Roman"/>
              </a:rPr>
              <a:t>x </a:t>
            </a:r>
            <a:r>
              <a:rPr lang="ru-RU">
                <a:latin typeface="Times New Roman"/>
                <a:ea typeface="Times New Roman"/>
                <a:cs typeface="Times New Roman"/>
              </a:rPr>
              <a:t>= 0,45.</a:t>
            </a:r>
          </a:p>
          <a:p>
            <a:pPr marL="0" indent="0">
              <a:buNone/>
            </a:pPr>
            <a:r>
              <a:rPr lang="ru-RU">
                <a:latin typeface="Times New Roman"/>
                <a:ea typeface="Times New Roman"/>
                <a:cs typeface="Times New Roman"/>
              </a:rPr>
              <a:t>Опять получаем, что</a:t>
            </a:r>
          </a:p>
          <a:p>
            <a:pPr marL="0" indent="0">
              <a:buNone/>
            </a:pPr>
            <a:r>
              <a:rPr lang="en-US">
                <a:latin typeface="Times New Roman"/>
                <a:ea typeface="Times New Roman"/>
                <a:cs typeface="Times New Roman"/>
              </a:rPr>
              <a:t>sin x </a:t>
            </a:r>
            <a:r>
              <a:rPr lang="ru-RU">
                <a:latin typeface="Times New Roman"/>
                <a:ea typeface="Times New Roman"/>
                <a:cs typeface="Times New Roman"/>
              </a:rPr>
              <a:t>˃ 1 – </a:t>
            </a:r>
            <a:r>
              <a:rPr lang="en-US">
                <a:latin typeface="Times New Roman"/>
                <a:ea typeface="Times New Roman"/>
                <a:cs typeface="Times New Roman"/>
              </a:rPr>
              <a:t>x</a:t>
            </a:r>
            <a:r>
              <a:rPr lang="ru-RU">
                <a:latin typeface="Times New Roman"/>
                <a:ea typeface="Times New Roman"/>
                <a:cs typeface="Times New Roman"/>
              </a:rPr>
              <a:t>.</a:t>
            </a:r>
          </a:p>
          <a:p>
            <a:pPr marL="0" indent="0">
              <a:buNone/>
            </a:pPr>
            <a:r>
              <a:rPr lang="ru-RU">
                <a:latin typeface="Times New Roman"/>
                <a:ea typeface="Times New Roman"/>
                <a:cs typeface="Times New Roman"/>
              </a:rPr>
              <a:t>Следовательно,</a:t>
            </a:r>
          </a:p>
          <a:p>
            <a:pPr marL="0" indent="0">
              <a:buNone/>
            </a:pPr>
            <a:r>
              <a:rPr lang="ru-RU">
                <a:latin typeface="Times New Roman"/>
                <a:ea typeface="Times New Roman"/>
                <a:cs typeface="Times New Roman"/>
              </a:rPr>
              <a:t>х</a:t>
            </a:r>
            <a:r>
              <a:rPr lang="ru-RU" baseline="-25000">
                <a:latin typeface="Times New Roman"/>
                <a:ea typeface="Times New Roman"/>
                <a:cs typeface="Times New Roman"/>
              </a:rPr>
              <a:t>0</a:t>
            </a:r>
            <a:r>
              <a:rPr lang="ru-RU">
                <a:latin typeface="Times New Roman"/>
                <a:ea typeface="Times New Roman"/>
                <a:cs typeface="Times New Roman"/>
              </a:rPr>
              <a:t> &lt; 0,55.</a:t>
            </a:r>
          </a:p>
          <a:p>
            <a:pPr>
              <a:buNone/>
            </a:pPr>
            <a:r>
              <a:rPr lang="ru">
                <a:latin typeface="Times New Roman"/>
                <a:ea typeface="+mj-lt"/>
                <a:cs typeface="+mj-lt"/>
              </a:rPr>
              <a:t>Проверим точку  х = 0,52 (она близка к средней точке  х = 0,525  интервала  [0,50; 0,55], в котором  заключён корень  х</a:t>
            </a:r>
            <a:r>
              <a:rPr lang="ru" baseline="-25000">
                <a:latin typeface="Times New Roman"/>
                <a:ea typeface="+mj-lt"/>
                <a:cs typeface="+mj-lt"/>
              </a:rPr>
              <a:t>0</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При  х = 0,52</a:t>
            </a:r>
            <a:endParaRPr lang="ru-RU">
              <a:latin typeface="Times New Roman"/>
              <a:cs typeface="Times New Roman"/>
            </a:endParaRPr>
          </a:p>
          <a:p>
            <a:pPr>
              <a:buNone/>
            </a:pPr>
            <a:r>
              <a:rPr lang="en-US">
                <a:latin typeface="Times New Roman"/>
                <a:ea typeface="+mj-lt"/>
                <a:cs typeface="+mj-lt"/>
              </a:rPr>
              <a:t>sin x </a:t>
            </a:r>
            <a:r>
              <a:rPr lang="ru">
                <a:latin typeface="Times New Roman"/>
                <a:ea typeface="+mj-lt"/>
                <a:cs typeface="+mj-lt"/>
              </a:rPr>
              <a:t>≈ 0,4969,</a:t>
            </a:r>
            <a:endParaRPr lang="ru-RU">
              <a:latin typeface="Times New Roman"/>
              <a:cs typeface="Times New Roman"/>
            </a:endParaRPr>
          </a:p>
          <a:p>
            <a:pPr>
              <a:buNone/>
            </a:pPr>
            <a:r>
              <a:rPr lang="ru">
                <a:latin typeface="Times New Roman"/>
                <a:ea typeface="+mj-lt"/>
                <a:cs typeface="+mj-lt"/>
              </a:rPr>
              <a:t>1 – </a:t>
            </a:r>
            <a:r>
              <a:rPr lang="en-US">
                <a:latin typeface="Times New Roman"/>
                <a:ea typeface="+mj-lt"/>
                <a:cs typeface="+mj-lt"/>
              </a:rPr>
              <a:t>x </a:t>
            </a:r>
            <a:r>
              <a:rPr lang="ru">
                <a:latin typeface="Times New Roman"/>
                <a:ea typeface="+mj-lt"/>
                <a:cs typeface="+mj-lt"/>
              </a:rPr>
              <a:t>= 0,48.</a:t>
            </a:r>
            <a:endParaRPr lang="ru-RU">
              <a:latin typeface="Times New Roman"/>
              <a:cs typeface="Times New Roman"/>
            </a:endParaRPr>
          </a:p>
          <a:p>
            <a:pPr>
              <a:buNone/>
            </a:pPr>
            <a:r>
              <a:rPr lang="ru">
                <a:latin typeface="Times New Roman"/>
                <a:ea typeface="+mj-lt"/>
                <a:cs typeface="+mj-lt"/>
              </a:rPr>
              <a:t>Снова</a:t>
            </a:r>
            <a:endParaRPr lang="ru-RU">
              <a:latin typeface="Times New Roman"/>
              <a:cs typeface="Times New Roman"/>
            </a:endParaRPr>
          </a:p>
          <a:p>
            <a:pPr>
              <a:buNone/>
            </a:pPr>
            <a:r>
              <a:rPr lang="en-US">
                <a:latin typeface="Times New Roman"/>
                <a:ea typeface="+mj-lt"/>
                <a:cs typeface="+mj-lt"/>
              </a:rPr>
              <a:t>sin x </a:t>
            </a:r>
            <a:r>
              <a:rPr lang="ru">
                <a:latin typeface="Times New Roman"/>
                <a:ea typeface="+mj-lt"/>
                <a:cs typeface="+mj-lt"/>
              </a:rPr>
              <a:t>˃ 1 – </a:t>
            </a:r>
            <a:r>
              <a:rPr lang="en-US">
                <a:latin typeface="Times New Roman"/>
                <a:ea typeface="+mj-lt"/>
                <a:cs typeface="+mj-lt"/>
              </a:rPr>
              <a:t>x</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поэтому  </a:t>
            </a:r>
            <a:r>
              <a:rPr lang="ru" i="1">
                <a:latin typeface="Times New Roman"/>
                <a:ea typeface="+mj-lt"/>
                <a:cs typeface="+mj-lt"/>
              </a:rPr>
              <a:t>х</a:t>
            </a:r>
            <a:r>
              <a:rPr lang="ru" baseline="-25000">
                <a:latin typeface="Times New Roman"/>
                <a:ea typeface="+mj-lt"/>
                <a:cs typeface="+mj-lt"/>
              </a:rPr>
              <a:t>0</a:t>
            </a:r>
            <a:r>
              <a:rPr lang="ru">
                <a:latin typeface="Times New Roman"/>
                <a:ea typeface="+mj-lt"/>
                <a:cs typeface="+mj-lt"/>
              </a:rPr>
              <a:t> &lt; 0,52. Итак: </a:t>
            </a:r>
            <a:r>
              <a:rPr lang="ru">
                <a:latin typeface="Times New Roman"/>
                <a:ea typeface="+mj-lt"/>
                <a:cs typeface="Times New Roman"/>
              </a:rPr>
              <a:t>0,50 &lt; </a:t>
            </a:r>
            <a:r>
              <a:rPr lang="ru" i="1">
                <a:latin typeface="Times New Roman"/>
                <a:ea typeface="+mj-lt"/>
                <a:cs typeface="+mj-lt"/>
              </a:rPr>
              <a:t>х</a:t>
            </a:r>
            <a:r>
              <a:rPr lang="ru" baseline="-25000">
                <a:latin typeface="Times New Roman"/>
                <a:ea typeface="+mj-lt"/>
                <a:cs typeface="+mj-lt"/>
              </a:rPr>
              <a:t>0</a:t>
            </a:r>
            <a:r>
              <a:rPr lang="ru">
                <a:latin typeface="Times New Roman"/>
                <a:ea typeface="+mj-lt"/>
                <a:cs typeface="Times New Roman"/>
              </a:rPr>
              <a:t> &lt; 0,52.</a:t>
            </a:r>
            <a:endParaRPr lang="ru">
              <a:latin typeface="Times New Roman"/>
              <a:ea typeface="+mj-lt"/>
              <a:cs typeface="+mj-lt"/>
            </a:endParaRPr>
          </a:p>
          <a:p>
            <a:pPr>
              <a:buNone/>
            </a:pPr>
            <a:r>
              <a:rPr lang="ru">
                <a:latin typeface="Times New Roman"/>
                <a:ea typeface="+mj-lt"/>
                <a:cs typeface="+mj-lt"/>
              </a:rPr>
              <a:t>Поэтому с точностью до  0,01</a:t>
            </a:r>
            <a:endParaRPr lang="ru-RU">
              <a:latin typeface="Times New Roman"/>
              <a:cs typeface="Times New Roman"/>
            </a:endParaRPr>
          </a:p>
          <a:p>
            <a:pPr marL="0" indent="0">
              <a:buNone/>
            </a:pPr>
            <a:r>
              <a:rPr lang="ru">
                <a:latin typeface="Times New Roman"/>
                <a:ea typeface="+mj-lt"/>
                <a:cs typeface="+mj-lt"/>
              </a:rPr>
              <a:t>х</a:t>
            </a:r>
            <a:r>
              <a:rPr lang="ru" baseline="-25000">
                <a:latin typeface="Times New Roman"/>
                <a:ea typeface="+mj-lt"/>
                <a:cs typeface="+mj-lt"/>
              </a:rPr>
              <a:t>0</a:t>
            </a:r>
            <a:r>
              <a:rPr lang="ru">
                <a:latin typeface="Times New Roman"/>
                <a:ea typeface="+mj-lt"/>
                <a:cs typeface="+mj-lt"/>
              </a:rPr>
              <a:t> ≈ 0,51.</a:t>
            </a:r>
            <a:endParaRPr lang="ru-RU">
              <a:latin typeface="Times New Roman"/>
              <a:ea typeface="+mj-lt"/>
              <a:cs typeface="Times New Roman"/>
            </a:endParaRPr>
          </a:p>
          <a:p>
            <a:pPr marL="0" indent="0">
              <a:buNone/>
            </a:pPr>
            <a:r>
              <a:rPr lang="ru">
                <a:latin typeface="Times New Roman"/>
                <a:ea typeface="+mj-lt"/>
                <a:cs typeface="+mj-lt"/>
              </a:rPr>
              <a:t>Ответ:  х</a:t>
            </a:r>
            <a:r>
              <a:rPr lang="ru" baseline="-25000">
                <a:latin typeface="Times New Roman"/>
                <a:ea typeface="+mj-lt"/>
                <a:cs typeface="+mj-lt"/>
              </a:rPr>
              <a:t>0</a:t>
            </a:r>
            <a:r>
              <a:rPr lang="ru">
                <a:latin typeface="Times New Roman"/>
                <a:ea typeface="+mj-lt"/>
                <a:cs typeface="+mj-lt"/>
              </a:rPr>
              <a:t> ≈ 0,51</a:t>
            </a:r>
            <a:endParaRPr lang="ru-RU">
              <a:latin typeface="Times New Roman"/>
              <a:cs typeface="Times New Roman"/>
            </a:endParaRPr>
          </a:p>
        </p:txBody>
      </p:sp>
    </p:spTree>
    <p:extLst>
      <p:ext uri="{BB962C8B-B14F-4D97-AF65-F5344CB8AC3E}">
        <p14:creationId xmlns:p14="http://schemas.microsoft.com/office/powerpoint/2010/main" val="308861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4CE90D-FE0D-4559-2198-D9C952AF2EFA}"/>
              </a:ext>
            </a:extLst>
          </p:cNvPr>
          <p:cNvSpPr>
            <a:spLocks noGrp="1"/>
          </p:cNvSpPr>
          <p:nvPr>
            <p:ph type="title"/>
          </p:nvPr>
        </p:nvSpPr>
        <p:spPr>
          <a:xfrm>
            <a:off x="646111" y="452718"/>
            <a:ext cx="9638403" cy="1410690"/>
          </a:xfrm>
        </p:spPr>
        <p:txBody>
          <a:bodyPr/>
          <a:lstStyle/>
          <a:p>
            <a:r>
              <a:rPr lang="ru-RU">
                <a:latin typeface="Times New Roman"/>
                <a:cs typeface="Times New Roman"/>
              </a:rPr>
              <a:t>Попробуйте решить самостоятельно графическим методом:</a:t>
            </a:r>
            <a:endParaRPr lang="ru-RU"/>
          </a:p>
        </p:txBody>
      </p:sp>
      <p:sp>
        <p:nvSpPr>
          <p:cNvPr id="3" name="Объект 2">
            <a:extLst>
              <a:ext uri="{FF2B5EF4-FFF2-40B4-BE49-F238E27FC236}">
                <a16:creationId xmlns:a16="http://schemas.microsoft.com/office/drawing/2014/main" id="{27D40A85-F429-FFB5-FB49-959BC56D0BBD}"/>
              </a:ext>
            </a:extLst>
          </p:cNvPr>
          <p:cNvSpPr>
            <a:spLocks noGrp="1"/>
          </p:cNvSpPr>
          <p:nvPr>
            <p:ph idx="1"/>
          </p:nvPr>
        </p:nvSpPr>
        <p:spPr>
          <a:xfrm>
            <a:off x="646112" y="1951318"/>
            <a:ext cx="9637421" cy="4185321"/>
          </a:xfrm>
        </p:spPr>
        <p:txBody>
          <a:bodyPr vert="horz" lIns="91440" tIns="45720" rIns="91440" bIns="45720" rtlCol="0" anchor="t">
            <a:normAutofit/>
          </a:bodyPr>
          <a:lstStyle/>
          <a:p>
            <a:pPr marL="0" indent="0">
              <a:buNone/>
            </a:pPr>
            <a:r>
              <a:rPr lang="ru-RU" sz="2400">
                <a:latin typeface="Times New Roman"/>
                <a:cs typeface="Times New Roman"/>
              </a:rPr>
              <a:t>1) </a:t>
            </a:r>
            <a:r>
              <a:rPr lang="ru" sz="2400">
                <a:latin typeface="Times New Roman"/>
                <a:ea typeface="+mj-lt"/>
                <a:cs typeface="+mj-lt"/>
              </a:rPr>
              <a:t>2x</a:t>
            </a:r>
            <a:r>
              <a:rPr lang="ru" sz="2400" baseline="30000">
                <a:latin typeface="Times New Roman"/>
                <a:ea typeface="+mj-lt"/>
                <a:cs typeface="+mj-lt"/>
              </a:rPr>
              <a:t>2</a:t>
            </a:r>
            <a:r>
              <a:rPr lang="ru" sz="2400">
                <a:latin typeface="Times New Roman"/>
                <a:ea typeface="+mj-lt"/>
                <a:cs typeface="+mj-lt"/>
              </a:rPr>
              <a:t> = </a:t>
            </a:r>
            <a:r>
              <a:rPr lang="ru" sz="2400" err="1">
                <a:latin typeface="Times New Roman"/>
                <a:ea typeface="+mj-lt"/>
                <a:cs typeface="+mj-lt"/>
              </a:rPr>
              <a:t>cos</a:t>
            </a:r>
            <a:r>
              <a:rPr lang="ru" sz="2400">
                <a:latin typeface="Times New Roman"/>
                <a:ea typeface="+mj-lt"/>
                <a:cs typeface="+mj-lt"/>
              </a:rPr>
              <a:t> x.</a:t>
            </a:r>
            <a:br>
              <a:rPr lang="ru" sz="2400">
                <a:latin typeface="Times New Roman"/>
                <a:ea typeface="+mj-lt"/>
                <a:cs typeface="+mj-lt"/>
              </a:rPr>
            </a:br>
            <a:r>
              <a:rPr lang="ru" sz="2400">
                <a:latin typeface="Times New Roman"/>
                <a:cs typeface="Times New Roman"/>
              </a:rPr>
              <a:t>2) x = </a:t>
            </a:r>
            <a:r>
              <a:rPr lang="ru" sz="2400" err="1">
                <a:latin typeface="Times New Roman"/>
                <a:cs typeface="Times New Roman"/>
              </a:rPr>
              <a:t>cos</a:t>
            </a:r>
            <a:r>
              <a:rPr lang="ru" sz="2400">
                <a:latin typeface="Times New Roman"/>
                <a:cs typeface="Times New Roman"/>
              </a:rPr>
              <a:t> x.</a:t>
            </a:r>
            <a:endParaRPr lang="ru" sz="2400">
              <a:latin typeface="Century Gothic" panose="020B0502020202020204"/>
              <a:cs typeface="Times New Roman"/>
            </a:endParaRPr>
          </a:p>
          <a:p>
            <a:pPr marL="0" indent="0">
              <a:buNone/>
            </a:pPr>
            <a:r>
              <a:rPr lang="ru" sz="2400">
                <a:latin typeface="Times New Roman"/>
                <a:ea typeface="+mj-lt"/>
                <a:cs typeface="+mj-lt"/>
              </a:rPr>
              <a:t>3) </a:t>
            </a:r>
            <a:r>
              <a:rPr lang="ru" sz="2400" i="1">
                <a:latin typeface="Times New Roman"/>
                <a:ea typeface="+mj-lt"/>
                <a:cs typeface="+mj-lt"/>
              </a:rPr>
              <a:t>x</a:t>
            </a:r>
            <a:r>
              <a:rPr lang="ru" sz="2400" baseline="30000">
                <a:latin typeface="Times New Roman"/>
                <a:ea typeface="+mj-lt"/>
                <a:cs typeface="+mj-lt"/>
              </a:rPr>
              <a:t>2</a:t>
            </a:r>
            <a:r>
              <a:rPr lang="ru" sz="2400">
                <a:latin typeface="Times New Roman"/>
                <a:ea typeface="+mj-lt"/>
                <a:cs typeface="+mj-lt"/>
              </a:rPr>
              <a:t> = </a:t>
            </a:r>
            <a:r>
              <a:rPr lang="ru" sz="2400" err="1">
                <a:latin typeface="Times New Roman"/>
                <a:ea typeface="+mj-lt"/>
                <a:cs typeface="+mj-lt"/>
              </a:rPr>
              <a:t>sin</a:t>
            </a:r>
            <a:r>
              <a:rPr lang="ru" sz="2400">
                <a:latin typeface="Times New Roman"/>
                <a:ea typeface="+mj-lt"/>
                <a:cs typeface="+mj-lt"/>
              </a:rPr>
              <a:t> 2x.</a:t>
            </a:r>
            <a:endParaRPr lang="ru" sz="2400">
              <a:latin typeface="Century Gothic" panose="020B0502020202020204"/>
              <a:ea typeface="+mj-lt"/>
              <a:cs typeface="+mj-lt"/>
            </a:endParaRPr>
          </a:p>
          <a:p>
            <a:pPr marL="0" indent="0">
              <a:buNone/>
            </a:pPr>
            <a:r>
              <a:rPr lang="ru" sz="2400">
                <a:latin typeface="Times New Roman"/>
                <a:ea typeface="+mj-lt"/>
                <a:cs typeface="+mj-lt"/>
              </a:rPr>
              <a:t>4) </a:t>
            </a:r>
            <a:r>
              <a:rPr lang="ru" sz="2400" err="1">
                <a:latin typeface="Times New Roman"/>
                <a:ea typeface="+mj-lt"/>
                <a:cs typeface="+mj-lt"/>
              </a:rPr>
              <a:t>cos</a:t>
            </a:r>
            <a:r>
              <a:rPr lang="ru" sz="2400">
                <a:latin typeface="Times New Roman"/>
                <a:ea typeface="+mj-lt"/>
                <a:cs typeface="+mj-lt"/>
              </a:rPr>
              <a:t> x = x/2.</a:t>
            </a:r>
            <a:br>
              <a:rPr lang="ru" sz="2400">
                <a:latin typeface="Times New Roman"/>
                <a:ea typeface="+mj-lt"/>
                <a:cs typeface="+mj-lt"/>
              </a:rPr>
            </a:br>
            <a:r>
              <a:rPr lang="ru" sz="2400">
                <a:latin typeface="Times New Roman"/>
                <a:ea typeface="+mj-lt"/>
                <a:cs typeface="+mj-lt"/>
              </a:rPr>
              <a:t>5) </a:t>
            </a:r>
            <a:r>
              <a:rPr lang="ru" sz="2400" err="1">
                <a:latin typeface="Times New Roman"/>
                <a:ea typeface="+mj-lt"/>
                <a:cs typeface="+mj-lt"/>
              </a:rPr>
              <a:t>tg</a:t>
            </a:r>
            <a:r>
              <a:rPr lang="ru" sz="2400">
                <a:latin typeface="Times New Roman"/>
                <a:ea typeface="+mj-lt"/>
                <a:cs typeface="+mj-lt"/>
              </a:rPr>
              <a:t> </a:t>
            </a:r>
            <a:r>
              <a:rPr lang="ru" sz="2400" i="1">
                <a:latin typeface="Times New Roman"/>
                <a:ea typeface="+mj-lt"/>
                <a:cs typeface="+mj-lt"/>
              </a:rPr>
              <a:t>x</a:t>
            </a:r>
            <a:r>
              <a:rPr lang="ru" sz="2400">
                <a:latin typeface="Times New Roman"/>
                <a:ea typeface="+mj-lt"/>
                <a:cs typeface="+mj-lt"/>
              </a:rPr>
              <a:t> = cos</a:t>
            </a:r>
            <a:r>
              <a:rPr lang="ru" sz="2400" baseline="30000">
                <a:latin typeface="Times New Roman"/>
                <a:ea typeface="+mj-lt"/>
                <a:cs typeface="+mj-lt"/>
              </a:rPr>
              <a:t>2</a:t>
            </a:r>
            <a:r>
              <a:rPr lang="ru" sz="2400">
                <a:latin typeface="Times New Roman"/>
                <a:ea typeface="+mj-lt"/>
                <a:cs typeface="+mj-lt"/>
              </a:rPr>
              <a:t> </a:t>
            </a:r>
            <a:r>
              <a:rPr lang="ru" sz="2400" i="1">
                <a:latin typeface="Times New Roman"/>
                <a:ea typeface="+mj-lt"/>
                <a:cs typeface="+mj-lt"/>
              </a:rPr>
              <a:t>x</a:t>
            </a:r>
            <a:r>
              <a:rPr lang="ru" sz="2400">
                <a:latin typeface="Times New Roman"/>
                <a:ea typeface="+mj-lt"/>
                <a:cs typeface="+mj-lt"/>
              </a:rPr>
              <a:t> – 0,8.</a:t>
            </a:r>
          </a:p>
        </p:txBody>
      </p:sp>
    </p:spTree>
    <p:extLst>
      <p:ext uri="{BB962C8B-B14F-4D97-AF65-F5344CB8AC3E}">
        <p14:creationId xmlns:p14="http://schemas.microsoft.com/office/powerpoint/2010/main" val="213288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9F511E-B395-C2DA-6FAC-70DC674A7684}"/>
              </a:ext>
            </a:extLst>
          </p:cNvPr>
          <p:cNvSpPr>
            <a:spLocks noGrp="1"/>
          </p:cNvSpPr>
          <p:nvPr>
            <p:ph type="title"/>
          </p:nvPr>
        </p:nvSpPr>
        <p:spPr/>
        <p:txBody>
          <a:bodyPr/>
          <a:lstStyle/>
          <a:p>
            <a:r>
              <a:rPr lang="ru-RU">
                <a:latin typeface="Times New Roman"/>
                <a:cs typeface="Times New Roman"/>
              </a:rPr>
              <a:t>Алгоритм решения тригонометрических неравенств графическим методом:</a:t>
            </a:r>
          </a:p>
        </p:txBody>
      </p:sp>
      <p:sp>
        <p:nvSpPr>
          <p:cNvPr id="3" name="Объект 2">
            <a:extLst>
              <a:ext uri="{FF2B5EF4-FFF2-40B4-BE49-F238E27FC236}">
                <a16:creationId xmlns:a16="http://schemas.microsoft.com/office/drawing/2014/main" id="{3512B607-1BE5-0B74-92ED-F48D8C70590A}"/>
              </a:ext>
            </a:extLst>
          </p:cNvPr>
          <p:cNvSpPr>
            <a:spLocks noGrp="1"/>
          </p:cNvSpPr>
          <p:nvPr>
            <p:ph idx="1"/>
          </p:nvPr>
        </p:nvSpPr>
        <p:spPr>
          <a:xfrm>
            <a:off x="871399" y="2594049"/>
            <a:ext cx="10679308" cy="3808959"/>
          </a:xfrm>
        </p:spPr>
        <p:txBody>
          <a:bodyPr vert="horz" lIns="91440" tIns="45720" rIns="91440" bIns="45720" rtlCol="0" anchor="t">
            <a:normAutofit/>
          </a:bodyPr>
          <a:lstStyle/>
          <a:p>
            <a:pPr algn="ctr">
              <a:buClr>
                <a:srgbClr val="EF53A5"/>
              </a:buClr>
            </a:pPr>
            <a:r>
              <a:rPr lang="ru-RU">
                <a:latin typeface="Times New Roman"/>
                <a:cs typeface="Times New Roman"/>
              </a:rPr>
              <a:t>1. Привести неравенство к виду f(x) </a:t>
            </a:r>
            <a:r>
              <a:rPr lang="ru-RU">
                <a:ea typeface="+mj-lt"/>
                <a:cs typeface="+mj-lt"/>
              </a:rPr>
              <a:t>∨ </a:t>
            </a:r>
            <a:r>
              <a:rPr lang="ru-RU">
                <a:latin typeface="Times New Roman"/>
                <a:ea typeface="+mj-lt"/>
                <a:cs typeface="+mj-lt"/>
              </a:rPr>
              <a:t>g(x).                                                                                      </a:t>
            </a:r>
            <a:endParaRPr lang="ru-RU" err="1">
              <a:latin typeface="Century Gothic" panose="020B0502020202020204"/>
              <a:cs typeface="Times New Roman"/>
            </a:endParaRPr>
          </a:p>
          <a:p>
            <a:pPr>
              <a:buClr>
                <a:srgbClr val="EF53A5"/>
              </a:buClr>
            </a:pPr>
            <a:r>
              <a:rPr lang="en-US">
                <a:latin typeface="Times New Roman"/>
              </a:rPr>
              <a:t>2. </a:t>
            </a:r>
            <a:r>
              <a:rPr lang="ru-RU">
                <a:latin typeface="Times New Roman"/>
              </a:rPr>
              <a:t>Построить в одной системе координат графики функций y = f(x) и y = g(x).</a:t>
            </a:r>
            <a:endParaRPr lang="en-US">
              <a:ea typeface="+mj-lt"/>
              <a:cs typeface="+mj-lt"/>
            </a:endParaRPr>
          </a:p>
          <a:p>
            <a:pPr>
              <a:buClr>
                <a:srgbClr val="EF53A5"/>
              </a:buClr>
            </a:pPr>
            <a:r>
              <a:rPr lang="en-US">
                <a:latin typeface="Times New Roman"/>
              </a:rPr>
              <a:t>3. </a:t>
            </a:r>
            <a:r>
              <a:rPr lang="en-US" err="1">
                <a:latin typeface="Times New Roman"/>
              </a:rPr>
              <a:t>Найти</a:t>
            </a:r>
            <a:r>
              <a:rPr lang="en-US">
                <a:latin typeface="Times New Roman"/>
              </a:rPr>
              <a:t> </a:t>
            </a:r>
            <a:r>
              <a:rPr lang="en-US" err="1">
                <a:latin typeface="Times New Roman"/>
              </a:rPr>
              <a:t>координаты</a:t>
            </a:r>
            <a:r>
              <a:rPr lang="en-US">
                <a:latin typeface="Times New Roman"/>
              </a:rPr>
              <a:t> </a:t>
            </a:r>
            <a:r>
              <a:rPr lang="en-US" err="1">
                <a:latin typeface="Times New Roman"/>
              </a:rPr>
              <a:t>точек</a:t>
            </a:r>
            <a:r>
              <a:rPr lang="en-US">
                <a:latin typeface="Times New Roman"/>
              </a:rPr>
              <a:t> </a:t>
            </a:r>
            <a:r>
              <a:rPr lang="en-US" err="1">
                <a:latin typeface="Times New Roman"/>
              </a:rPr>
              <a:t>пересечения</a:t>
            </a:r>
            <a:r>
              <a:rPr lang="en-US">
                <a:latin typeface="Times New Roman"/>
              </a:rPr>
              <a:t> </a:t>
            </a:r>
            <a:r>
              <a:rPr lang="en-US" err="1">
                <a:latin typeface="Times New Roman"/>
              </a:rPr>
              <a:t>полученных</a:t>
            </a:r>
            <a:r>
              <a:rPr lang="en-US">
                <a:latin typeface="Times New Roman"/>
              </a:rPr>
              <a:t> </a:t>
            </a:r>
            <a:r>
              <a:rPr lang="en-US" err="1">
                <a:latin typeface="Times New Roman"/>
              </a:rPr>
              <a:t>графиков</a:t>
            </a:r>
            <a:r>
              <a:rPr lang="en-US">
                <a:latin typeface="Times New Roman"/>
              </a:rPr>
              <a:t>.</a:t>
            </a:r>
            <a:endParaRPr lang="en-US">
              <a:latin typeface="Century Gothic" panose="020B0502020202020204"/>
            </a:endParaRPr>
          </a:p>
          <a:p>
            <a:pPr>
              <a:buClr>
                <a:srgbClr val="EF53A5"/>
              </a:buClr>
            </a:pPr>
            <a:r>
              <a:rPr lang="en-US">
                <a:latin typeface="Times New Roman"/>
              </a:rPr>
              <a:t>4. </a:t>
            </a:r>
            <a:r>
              <a:rPr lang="en-US" err="1">
                <a:latin typeface="Times New Roman"/>
              </a:rPr>
              <a:t>Определить</a:t>
            </a:r>
            <a:r>
              <a:rPr lang="en-US">
                <a:latin typeface="Times New Roman"/>
              </a:rPr>
              <a:t> </a:t>
            </a:r>
            <a:r>
              <a:rPr lang="en-US" err="1">
                <a:latin typeface="Times New Roman"/>
              </a:rPr>
              <a:t>по</a:t>
            </a:r>
            <a:r>
              <a:rPr lang="en-US">
                <a:latin typeface="Times New Roman"/>
              </a:rPr>
              <a:t> </a:t>
            </a:r>
            <a:r>
              <a:rPr lang="en-US" err="1">
                <a:latin typeface="Times New Roman"/>
              </a:rPr>
              <a:t>оси</a:t>
            </a:r>
            <a:r>
              <a:rPr lang="en-US">
                <a:latin typeface="Times New Roman"/>
              </a:rPr>
              <a:t> </a:t>
            </a:r>
            <a:r>
              <a:rPr lang="en-US" err="1">
                <a:latin typeface="Times New Roman"/>
              </a:rPr>
              <a:t>абсцисс</a:t>
            </a:r>
            <a:r>
              <a:rPr lang="en-US">
                <a:latin typeface="Times New Roman"/>
              </a:rPr>
              <a:t> </a:t>
            </a:r>
            <a:r>
              <a:rPr lang="en-US" err="1">
                <a:latin typeface="Times New Roman"/>
              </a:rPr>
              <a:t>интервалы</a:t>
            </a:r>
            <a:r>
              <a:rPr lang="en-US">
                <a:latin typeface="Times New Roman"/>
              </a:rPr>
              <a:t>, </a:t>
            </a:r>
            <a:r>
              <a:rPr lang="en-US" err="1">
                <a:latin typeface="Times New Roman"/>
              </a:rPr>
              <a:t>когда</a:t>
            </a:r>
            <a:r>
              <a:rPr lang="en-US">
                <a:latin typeface="Times New Roman"/>
              </a:rPr>
              <a:t> </a:t>
            </a:r>
            <a:r>
              <a:rPr lang="ru-RU">
                <a:latin typeface="Times New Roman"/>
              </a:rPr>
              <a:t>f(x) </a:t>
            </a:r>
            <a:r>
              <a:rPr lang="ru-RU">
                <a:latin typeface="Century Gothic"/>
              </a:rPr>
              <a:t>∨ </a:t>
            </a:r>
            <a:r>
              <a:rPr lang="ru-RU">
                <a:latin typeface="Times New Roman"/>
              </a:rPr>
              <a:t>g(x).</a:t>
            </a:r>
            <a:endParaRPr lang="en-US">
              <a:ea typeface="+mj-lt"/>
              <a:cs typeface="+mj-lt"/>
            </a:endParaRPr>
          </a:p>
          <a:p>
            <a:pPr>
              <a:buClr>
                <a:srgbClr val="EF53A5"/>
              </a:buClr>
            </a:pPr>
            <a:r>
              <a:rPr lang="en-US">
                <a:latin typeface="Times New Roman"/>
              </a:rPr>
              <a:t>5. </a:t>
            </a:r>
            <a:r>
              <a:rPr lang="en-US" err="1">
                <a:latin typeface="Times New Roman"/>
              </a:rPr>
              <a:t>Записать</a:t>
            </a:r>
            <a:r>
              <a:rPr lang="en-US">
                <a:latin typeface="Times New Roman"/>
              </a:rPr>
              <a:t> </a:t>
            </a:r>
            <a:r>
              <a:rPr lang="en-US" err="1">
                <a:latin typeface="Times New Roman"/>
              </a:rPr>
              <a:t>получившиеся</a:t>
            </a:r>
            <a:r>
              <a:rPr lang="en-US">
                <a:latin typeface="Times New Roman"/>
              </a:rPr>
              <a:t> </a:t>
            </a:r>
            <a:r>
              <a:rPr lang="en-US" err="1">
                <a:latin typeface="Times New Roman"/>
              </a:rPr>
              <a:t>интервалы</a:t>
            </a:r>
            <a:r>
              <a:rPr lang="en-US">
                <a:latin typeface="Times New Roman"/>
              </a:rPr>
              <a:t> в </a:t>
            </a:r>
            <a:r>
              <a:rPr lang="en-US" err="1">
                <a:latin typeface="Times New Roman"/>
              </a:rPr>
              <a:t>ответ</a:t>
            </a:r>
            <a:r>
              <a:rPr lang="en-US">
                <a:latin typeface="Times New Roman"/>
              </a:rPr>
              <a:t>.</a:t>
            </a:r>
            <a:br>
              <a:rPr lang="en-US"/>
            </a:br>
            <a:endParaRPr lang="en-US"/>
          </a:p>
        </p:txBody>
      </p:sp>
    </p:spTree>
    <p:extLst>
      <p:ext uri="{BB962C8B-B14F-4D97-AF65-F5344CB8AC3E}">
        <p14:creationId xmlns:p14="http://schemas.microsoft.com/office/powerpoint/2010/main" val="24291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2F89EE-0D34-8288-33F5-5F3300168A31}"/>
              </a:ext>
            </a:extLst>
          </p:cNvPr>
          <p:cNvSpPr>
            <a:spLocks noGrp="1"/>
          </p:cNvSpPr>
          <p:nvPr>
            <p:ph type="title"/>
          </p:nvPr>
        </p:nvSpPr>
        <p:spPr>
          <a:xfrm>
            <a:off x="4550056" y="181321"/>
            <a:ext cx="2056121" cy="899489"/>
          </a:xfrm>
        </p:spPr>
        <p:txBody>
          <a:bodyPr/>
          <a:lstStyle/>
          <a:p>
            <a:r>
              <a:rPr lang="ru-RU">
                <a:latin typeface="Times New Roman"/>
                <a:cs typeface="Times New Roman"/>
              </a:rPr>
              <a:t>Пример</a:t>
            </a:r>
            <a:endParaRPr lang="ru-RU">
              <a:ea typeface="+mj-lt"/>
              <a:cs typeface="+mj-lt"/>
            </a:endParaRPr>
          </a:p>
          <a:p>
            <a:endParaRPr lang="ru-RU"/>
          </a:p>
        </p:txBody>
      </p:sp>
      <p:sp>
        <p:nvSpPr>
          <p:cNvPr id="3" name="Объект 2">
            <a:extLst>
              <a:ext uri="{FF2B5EF4-FFF2-40B4-BE49-F238E27FC236}">
                <a16:creationId xmlns:a16="http://schemas.microsoft.com/office/drawing/2014/main" id="{8EB9EA67-BFFC-0F87-FA84-2D2A12F395CD}"/>
              </a:ext>
            </a:extLst>
          </p:cNvPr>
          <p:cNvSpPr>
            <a:spLocks noGrp="1"/>
          </p:cNvSpPr>
          <p:nvPr>
            <p:ph idx="1"/>
          </p:nvPr>
        </p:nvSpPr>
        <p:spPr>
          <a:xfrm>
            <a:off x="278682" y="1029960"/>
            <a:ext cx="10637554" cy="5698603"/>
          </a:xfrm>
        </p:spPr>
        <p:txBody>
          <a:bodyPr vert="horz" lIns="91440" tIns="45720" rIns="91440" bIns="45720" rtlCol="0" anchor="t">
            <a:normAutofit/>
          </a:bodyPr>
          <a:lstStyle/>
          <a:p>
            <a:pPr>
              <a:buNone/>
            </a:pPr>
            <a:r>
              <a:rPr lang="ru">
                <a:latin typeface="Times New Roman"/>
                <a:cs typeface="Times New Roman"/>
              </a:rPr>
              <a:t>Решить графически неравенство:</a:t>
            </a:r>
            <a:endParaRPr lang="ru-RU">
              <a:ea typeface="+mj-lt"/>
              <a:cs typeface="+mj-lt"/>
            </a:endParaRPr>
          </a:p>
          <a:p>
            <a:pPr>
              <a:buNone/>
            </a:pPr>
            <a:r>
              <a:rPr lang="ru" err="1">
                <a:latin typeface="Times New Roman"/>
                <a:cs typeface="Times New Roman"/>
              </a:rPr>
              <a:t>sin</a:t>
            </a:r>
            <a:r>
              <a:rPr lang="ru">
                <a:latin typeface="Times New Roman"/>
                <a:cs typeface="Times New Roman"/>
              </a:rPr>
              <a:t> х ˃ 0.</a:t>
            </a:r>
            <a:endParaRPr lang="ru-RU">
              <a:ea typeface="+mj-lt"/>
              <a:cs typeface="+mj-lt"/>
            </a:endParaRPr>
          </a:p>
          <a:p>
            <a:pPr>
              <a:buNone/>
            </a:pPr>
            <a:r>
              <a:rPr lang="ru">
                <a:latin typeface="Times New Roman"/>
                <a:cs typeface="Times New Roman"/>
              </a:rPr>
              <a:t>Решение:</a:t>
            </a:r>
            <a:endParaRPr lang="ru-RU">
              <a:ea typeface="+mj-lt"/>
              <a:cs typeface="+mj-lt"/>
            </a:endParaRPr>
          </a:p>
          <a:p>
            <a:pPr>
              <a:buNone/>
            </a:pPr>
            <a:r>
              <a:rPr lang="ru">
                <a:latin typeface="Times New Roman"/>
                <a:cs typeface="Times New Roman"/>
              </a:rPr>
              <a:t>Построим график функции</a:t>
            </a:r>
            <a:endParaRPr lang="ru-RU">
              <a:ea typeface="+mj-lt"/>
              <a:cs typeface="+mj-lt"/>
            </a:endParaRPr>
          </a:p>
          <a:p>
            <a:pPr>
              <a:buNone/>
            </a:pPr>
            <a:r>
              <a:rPr lang="ru">
                <a:latin typeface="Times New Roman"/>
                <a:cs typeface="Times New Roman"/>
              </a:rPr>
              <a:t>у = </a:t>
            </a:r>
            <a:r>
              <a:rPr lang="ru" err="1">
                <a:latin typeface="Times New Roman"/>
                <a:cs typeface="Times New Roman"/>
              </a:rPr>
              <a:t>sin</a:t>
            </a:r>
            <a:r>
              <a:rPr lang="ru">
                <a:latin typeface="Times New Roman"/>
                <a:cs typeface="Times New Roman"/>
              </a:rPr>
              <a:t> х</a:t>
            </a:r>
            <a:endParaRPr lang="ru-RU">
              <a:ea typeface="+mj-lt"/>
              <a:cs typeface="+mj-lt"/>
            </a:endParaRPr>
          </a:p>
          <a:p>
            <a:pPr>
              <a:buNone/>
            </a:pPr>
            <a:r>
              <a:rPr lang="ru">
                <a:latin typeface="Times New Roman"/>
                <a:cs typeface="Times New Roman"/>
              </a:rPr>
              <a:t>и выберем на оси х значения аргумента х, которым соответствуют точки графика, лежащие выше оси х. Одним из промежутков, содержащих такие точки оси х, является интервал</a:t>
            </a:r>
            <a:endParaRPr lang="ru-RU">
              <a:ea typeface="+mj-lt"/>
              <a:cs typeface="+mj-lt"/>
            </a:endParaRPr>
          </a:p>
          <a:p>
            <a:pPr marL="0" indent="0">
              <a:buNone/>
            </a:pPr>
            <a:r>
              <a:rPr lang="ru">
                <a:latin typeface="Times New Roman"/>
                <a:cs typeface="Times New Roman"/>
              </a:rPr>
              <a:t>(0; π) (смотрите рисунок), а всего таких интервалов будет бесконечно много.</a:t>
            </a:r>
            <a:endParaRPr lang="en-US">
              <a:ea typeface="+mj-lt"/>
              <a:cs typeface="+mj-lt"/>
            </a:endParaRPr>
          </a:p>
          <a:p>
            <a:pPr marL="0" indent="0">
              <a:buNone/>
            </a:pPr>
            <a:endParaRPr lang="ru">
              <a:ea typeface="+mj-lt"/>
              <a:cs typeface="+mj-lt"/>
            </a:endParaRPr>
          </a:p>
        </p:txBody>
      </p:sp>
      <p:pic>
        <p:nvPicPr>
          <p:cNvPr id="5" name="Рисунок 4">
            <a:extLst>
              <a:ext uri="{FF2B5EF4-FFF2-40B4-BE49-F238E27FC236}">
                <a16:creationId xmlns:a16="http://schemas.microsoft.com/office/drawing/2014/main" id="{DB65DFE7-DF27-194D-DCE7-15EC9B5612CA}"/>
              </a:ext>
            </a:extLst>
          </p:cNvPr>
          <p:cNvPicPr>
            <a:picLocks noChangeAspect="1"/>
          </p:cNvPicPr>
          <p:nvPr/>
        </p:nvPicPr>
        <p:blipFill>
          <a:blip r:embed="rId2"/>
          <a:stretch>
            <a:fillRect/>
          </a:stretch>
        </p:blipFill>
        <p:spPr>
          <a:xfrm>
            <a:off x="363906" y="4728770"/>
            <a:ext cx="6412024" cy="2084886"/>
          </a:xfrm>
          <a:prstGeom prst="rect">
            <a:avLst/>
          </a:prstGeom>
        </p:spPr>
      </p:pic>
    </p:spTree>
    <p:extLst>
      <p:ext uri="{BB962C8B-B14F-4D97-AF65-F5344CB8AC3E}">
        <p14:creationId xmlns:p14="http://schemas.microsoft.com/office/powerpoint/2010/main" val="278289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4786561-D674-1FF3-78FA-4002851E73D2}"/>
              </a:ext>
            </a:extLst>
          </p:cNvPr>
          <p:cNvSpPr>
            <a:spLocks noGrp="1"/>
          </p:cNvSpPr>
          <p:nvPr>
            <p:ph idx="1"/>
          </p:nvPr>
        </p:nvSpPr>
        <p:spPr>
          <a:xfrm>
            <a:off x="122107" y="174014"/>
            <a:ext cx="10167828" cy="6575426"/>
          </a:xfrm>
        </p:spPr>
        <p:txBody>
          <a:bodyPr vert="horz" lIns="91440" tIns="45720" rIns="91440" bIns="45720" rtlCol="0" anchor="t">
            <a:normAutofit/>
          </a:bodyPr>
          <a:lstStyle/>
          <a:p>
            <a:pPr>
              <a:buNone/>
            </a:pPr>
            <a:r>
              <a:rPr lang="ru">
                <a:latin typeface="Times New Roman"/>
                <a:ea typeface="+mj-lt"/>
                <a:cs typeface="+mj-lt"/>
              </a:rPr>
              <a:t>Причём в силу периодичности функции</a:t>
            </a:r>
            <a:endParaRPr lang="ru-RU">
              <a:latin typeface="Times New Roman"/>
              <a:cs typeface="Times New Roman"/>
            </a:endParaRPr>
          </a:p>
          <a:p>
            <a:pPr>
              <a:buNone/>
            </a:pPr>
            <a:r>
              <a:rPr lang="ru">
                <a:latin typeface="Times New Roman"/>
                <a:ea typeface="+mj-lt"/>
                <a:cs typeface="+mj-lt"/>
              </a:rPr>
              <a:t>у = </a:t>
            </a:r>
            <a:r>
              <a:rPr lang="ru" err="1">
                <a:latin typeface="Times New Roman"/>
                <a:ea typeface="+mj-lt"/>
                <a:cs typeface="+mj-lt"/>
              </a:rPr>
              <a:t>sin</a:t>
            </a:r>
            <a:r>
              <a:rPr lang="ru">
                <a:latin typeface="Times New Roman"/>
                <a:ea typeface="+mj-lt"/>
                <a:cs typeface="+mj-lt"/>
              </a:rPr>
              <a:t> х</a:t>
            </a:r>
            <a:endParaRPr lang="ru-RU">
              <a:latin typeface="Times New Roman"/>
              <a:cs typeface="Times New Roman"/>
            </a:endParaRPr>
          </a:p>
          <a:p>
            <a:pPr>
              <a:buNone/>
            </a:pPr>
            <a:r>
              <a:rPr lang="ru">
                <a:latin typeface="Times New Roman"/>
                <a:ea typeface="+mj-lt"/>
                <a:cs typeface="+mj-lt"/>
              </a:rPr>
              <a:t>каждый из них получается из  (0; π)  сдвигом по оси х на</a:t>
            </a:r>
            <a:endParaRPr lang="ru-RU">
              <a:latin typeface="Times New Roman"/>
              <a:cs typeface="Times New Roman"/>
            </a:endParaRPr>
          </a:p>
          <a:p>
            <a:pPr>
              <a:buNone/>
            </a:pPr>
            <a:r>
              <a:rPr lang="ru">
                <a:latin typeface="Times New Roman"/>
                <a:ea typeface="+mj-lt"/>
                <a:cs typeface="+mj-lt"/>
              </a:rPr>
              <a:t>2</a:t>
            </a:r>
            <a:r>
              <a:rPr lang="en-US">
                <a:latin typeface="Times New Roman"/>
                <a:ea typeface="+mj-lt"/>
                <a:cs typeface="+mj-lt"/>
              </a:rPr>
              <a:t>πk</a:t>
            </a:r>
            <a:r>
              <a:rPr lang="ru">
                <a:latin typeface="Times New Roman"/>
                <a:ea typeface="+mj-lt"/>
                <a:cs typeface="+mj-lt"/>
              </a:rPr>
              <a:t>, где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Таким образом, решением заданного неравенства служит объединение интервалов вида</a:t>
            </a:r>
            <a:endParaRPr lang="ru-RU">
              <a:latin typeface="Times New Roman"/>
              <a:cs typeface="Times New Roman"/>
            </a:endParaRPr>
          </a:p>
          <a:p>
            <a:pPr>
              <a:buNone/>
            </a:pPr>
            <a:r>
              <a:rPr lang="ru">
                <a:latin typeface="Times New Roman"/>
                <a:ea typeface="+mj-lt"/>
                <a:cs typeface="+mj-lt"/>
              </a:rPr>
              <a:t>(0 + 2</a:t>
            </a:r>
            <a:r>
              <a:rPr lang="en-US">
                <a:latin typeface="Times New Roman"/>
                <a:ea typeface="+mj-lt"/>
                <a:cs typeface="+mj-lt"/>
              </a:rPr>
              <a:t>πk</a:t>
            </a:r>
            <a:r>
              <a:rPr lang="ru">
                <a:latin typeface="Times New Roman"/>
                <a:ea typeface="+mj-lt"/>
                <a:cs typeface="+mj-lt"/>
              </a:rPr>
              <a:t>; </a:t>
            </a:r>
            <a:r>
              <a:rPr lang="en-US">
                <a:latin typeface="Times New Roman"/>
                <a:ea typeface="+mj-lt"/>
                <a:cs typeface="+mj-lt"/>
              </a:rPr>
              <a:t>π</a:t>
            </a:r>
            <a:r>
              <a:rPr lang="ru">
                <a:latin typeface="Times New Roman"/>
                <a:ea typeface="+mj-lt"/>
                <a:cs typeface="+mj-lt"/>
              </a:rPr>
              <a:t> + 2</a:t>
            </a:r>
            <a:r>
              <a:rPr lang="en-US">
                <a:latin typeface="Times New Roman"/>
                <a:ea typeface="+mj-lt"/>
                <a:cs typeface="+mj-lt"/>
              </a:rPr>
              <a:t>πk</a:t>
            </a:r>
            <a:r>
              <a:rPr lang="ru">
                <a:latin typeface="Times New Roman"/>
                <a:ea typeface="+mj-lt"/>
                <a:cs typeface="+mj-lt"/>
              </a:rPr>
              <a:t>), то есть</a:t>
            </a:r>
            <a:endParaRPr lang="ru-RU">
              <a:latin typeface="Times New Roman"/>
              <a:cs typeface="Times New Roman"/>
            </a:endParaRPr>
          </a:p>
          <a:p>
            <a:pPr>
              <a:buNone/>
            </a:pPr>
            <a:r>
              <a:rPr lang="ru">
                <a:latin typeface="Times New Roman"/>
                <a:ea typeface="+mj-lt"/>
                <a:cs typeface="+mj-lt"/>
              </a:rPr>
              <a:t>(2</a:t>
            </a:r>
            <a:r>
              <a:rPr lang="en-US">
                <a:latin typeface="Times New Roman"/>
                <a:ea typeface="+mj-lt"/>
                <a:cs typeface="+mj-lt"/>
              </a:rPr>
              <a:t>πk</a:t>
            </a:r>
            <a:r>
              <a:rPr lang="ru">
                <a:latin typeface="Times New Roman"/>
                <a:ea typeface="+mj-lt"/>
                <a:cs typeface="+mj-lt"/>
              </a:rPr>
              <a:t>; </a:t>
            </a:r>
            <a:r>
              <a:rPr lang="en-US">
                <a:latin typeface="Times New Roman"/>
                <a:ea typeface="+mj-lt"/>
                <a:cs typeface="+mj-lt"/>
              </a:rPr>
              <a:t>π</a:t>
            </a:r>
            <a:r>
              <a:rPr lang="ru">
                <a:latin typeface="Times New Roman"/>
                <a:ea typeface="+mj-lt"/>
                <a:cs typeface="+mj-lt"/>
              </a:rPr>
              <a:t> + 2</a:t>
            </a:r>
            <a:r>
              <a:rPr lang="en-US">
                <a:latin typeface="Times New Roman"/>
                <a:ea typeface="+mj-lt"/>
                <a:cs typeface="+mj-lt"/>
              </a:rPr>
              <a:t>πk</a:t>
            </a:r>
            <a:r>
              <a:rPr lang="ru">
                <a:latin typeface="Times New Roman"/>
                <a:ea typeface="+mj-lt"/>
                <a:cs typeface="+mj-lt"/>
              </a:rPr>
              <a:t>),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Это можно записать так:</a:t>
            </a:r>
            <a:endParaRPr lang="ru-RU">
              <a:latin typeface="Times New Roman"/>
              <a:cs typeface="Times New Roman"/>
            </a:endParaRPr>
          </a:p>
          <a:p>
            <a:pPr>
              <a:buNone/>
            </a:pPr>
            <a:r>
              <a:rPr lang="ru">
                <a:latin typeface="Times New Roman"/>
                <a:ea typeface="+mj-lt"/>
                <a:cs typeface="+mj-lt"/>
              </a:rPr>
              <a:t>2</a:t>
            </a:r>
            <a:r>
              <a:rPr lang="en-US">
                <a:latin typeface="Times New Roman"/>
                <a:ea typeface="+mj-lt"/>
                <a:cs typeface="+mj-lt"/>
              </a:rPr>
              <a:t>πk</a:t>
            </a:r>
            <a:r>
              <a:rPr lang="ru">
                <a:latin typeface="Times New Roman"/>
                <a:ea typeface="+mj-lt"/>
                <a:cs typeface="+mj-lt"/>
              </a:rPr>
              <a:t> &lt; </a:t>
            </a:r>
            <a:r>
              <a:rPr lang="en-US">
                <a:latin typeface="Times New Roman"/>
                <a:ea typeface="+mj-lt"/>
                <a:cs typeface="+mj-lt"/>
              </a:rPr>
              <a:t>x</a:t>
            </a:r>
            <a:r>
              <a:rPr lang="ru">
                <a:latin typeface="Times New Roman"/>
                <a:ea typeface="+mj-lt"/>
                <a:cs typeface="+mj-lt"/>
              </a:rPr>
              <a:t> &lt; </a:t>
            </a:r>
            <a:r>
              <a:rPr lang="en-US">
                <a:latin typeface="Times New Roman"/>
                <a:ea typeface="+mj-lt"/>
                <a:cs typeface="+mj-lt"/>
              </a:rPr>
              <a:t>π</a:t>
            </a:r>
            <a:r>
              <a:rPr lang="ru">
                <a:latin typeface="Times New Roman"/>
                <a:ea typeface="+mj-lt"/>
                <a:cs typeface="+mj-lt"/>
              </a:rPr>
              <a:t> + 2</a:t>
            </a:r>
            <a:r>
              <a:rPr lang="en-US">
                <a:latin typeface="Times New Roman"/>
                <a:ea typeface="+mj-lt"/>
                <a:cs typeface="+mj-lt"/>
              </a:rPr>
              <a:t>πk</a:t>
            </a:r>
            <a:r>
              <a:rPr lang="ru">
                <a:latin typeface="Times New Roman"/>
                <a:ea typeface="+mj-lt"/>
                <a:cs typeface="+mj-lt"/>
              </a:rPr>
              <a:t>,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Ответ:</a:t>
            </a:r>
            <a:endParaRPr lang="ru-RU">
              <a:latin typeface="Times New Roman"/>
              <a:cs typeface="Times New Roman"/>
            </a:endParaRPr>
          </a:p>
          <a:p>
            <a:pPr>
              <a:buNone/>
            </a:pPr>
            <a:r>
              <a:rPr lang="ru">
                <a:latin typeface="Times New Roman"/>
                <a:ea typeface="+mj-lt"/>
                <a:cs typeface="+mj-lt"/>
              </a:rPr>
              <a:t>2</a:t>
            </a:r>
            <a:r>
              <a:rPr lang="en-US">
                <a:latin typeface="Times New Roman"/>
                <a:ea typeface="+mj-lt"/>
                <a:cs typeface="+mj-lt"/>
              </a:rPr>
              <a:t>πk</a:t>
            </a:r>
            <a:r>
              <a:rPr lang="ru">
                <a:latin typeface="Times New Roman"/>
                <a:ea typeface="+mj-lt"/>
                <a:cs typeface="+mj-lt"/>
              </a:rPr>
              <a:t> &lt; </a:t>
            </a:r>
            <a:r>
              <a:rPr lang="en-US">
                <a:latin typeface="Times New Roman"/>
                <a:ea typeface="+mj-lt"/>
                <a:cs typeface="+mj-lt"/>
              </a:rPr>
              <a:t>x</a:t>
            </a:r>
            <a:r>
              <a:rPr lang="ru">
                <a:latin typeface="Times New Roman"/>
                <a:ea typeface="+mj-lt"/>
                <a:cs typeface="+mj-lt"/>
              </a:rPr>
              <a:t> &lt; </a:t>
            </a:r>
            <a:r>
              <a:rPr lang="en-US">
                <a:latin typeface="Times New Roman"/>
                <a:ea typeface="+mj-lt"/>
                <a:cs typeface="+mj-lt"/>
              </a:rPr>
              <a:t>π</a:t>
            </a:r>
            <a:r>
              <a:rPr lang="ru">
                <a:latin typeface="Times New Roman"/>
                <a:ea typeface="+mj-lt"/>
                <a:cs typeface="+mj-lt"/>
              </a:rPr>
              <a:t> + 2</a:t>
            </a:r>
            <a:r>
              <a:rPr lang="en-US">
                <a:latin typeface="Times New Roman"/>
                <a:ea typeface="+mj-lt"/>
                <a:cs typeface="+mj-lt"/>
              </a:rPr>
              <a:t>πk</a:t>
            </a:r>
            <a:r>
              <a:rPr lang="ru">
                <a:latin typeface="Times New Roman"/>
                <a:ea typeface="+mj-lt"/>
                <a:cs typeface="+mj-lt"/>
              </a:rPr>
              <a:t>,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endParaRPr lang="ru-RU">
              <a:latin typeface="Times New Roman"/>
              <a:cs typeface="Times New Roman"/>
            </a:endParaRPr>
          </a:p>
          <a:p>
            <a:pPr marL="0" indent="0">
              <a:buNone/>
            </a:pPr>
            <a:endParaRPr lang="ru-RU"/>
          </a:p>
        </p:txBody>
      </p:sp>
    </p:spTree>
    <p:extLst>
      <p:ext uri="{BB962C8B-B14F-4D97-AF65-F5344CB8AC3E}">
        <p14:creationId xmlns:p14="http://schemas.microsoft.com/office/powerpoint/2010/main" val="418458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E2DCAA-9B3A-AE40-BA32-0B7CAF01B15E}"/>
              </a:ext>
            </a:extLst>
          </p:cNvPr>
          <p:cNvSpPr>
            <a:spLocks noGrp="1"/>
          </p:cNvSpPr>
          <p:nvPr>
            <p:ph type="title"/>
          </p:nvPr>
        </p:nvSpPr>
        <p:spPr>
          <a:xfrm>
            <a:off x="4570933" y="264828"/>
            <a:ext cx="2003929" cy="826421"/>
          </a:xfrm>
        </p:spPr>
        <p:txBody>
          <a:bodyPr/>
          <a:lstStyle/>
          <a:p>
            <a:r>
              <a:rPr lang="ru-RU">
                <a:latin typeface="Times New Roman"/>
                <a:cs typeface="Times New Roman"/>
              </a:rPr>
              <a:t>Пример</a:t>
            </a:r>
          </a:p>
        </p:txBody>
      </p:sp>
      <p:sp>
        <p:nvSpPr>
          <p:cNvPr id="3" name="Объект 2">
            <a:extLst>
              <a:ext uri="{FF2B5EF4-FFF2-40B4-BE49-F238E27FC236}">
                <a16:creationId xmlns:a16="http://schemas.microsoft.com/office/drawing/2014/main" id="{06438F5D-7979-8548-0AD3-67280715BAD7}"/>
              </a:ext>
            </a:extLst>
          </p:cNvPr>
          <p:cNvSpPr>
            <a:spLocks noGrp="1"/>
          </p:cNvSpPr>
          <p:nvPr>
            <p:ph idx="1"/>
          </p:nvPr>
        </p:nvSpPr>
        <p:spPr>
          <a:xfrm>
            <a:off x="268244" y="1103028"/>
            <a:ext cx="10084322" cy="5552466"/>
          </a:xfrm>
        </p:spPr>
        <p:txBody>
          <a:bodyPr vert="horz" lIns="91440" tIns="45720" rIns="91440" bIns="45720" rtlCol="0" anchor="t">
            <a:normAutofit/>
          </a:bodyPr>
          <a:lstStyle/>
          <a:p>
            <a:pPr>
              <a:buNone/>
            </a:pPr>
            <a:r>
              <a:rPr lang="ru">
                <a:latin typeface="Times New Roman"/>
                <a:ea typeface="+mj-lt"/>
                <a:cs typeface="+mj-lt"/>
              </a:rPr>
              <a:t>Решить графически неравенство:</a:t>
            </a:r>
            <a:endParaRPr lang="ru-RU">
              <a:latin typeface="Times New Roman"/>
              <a:cs typeface="Times New Roman"/>
            </a:endParaRPr>
          </a:p>
          <a:p>
            <a:pPr>
              <a:buNone/>
            </a:pPr>
            <a:r>
              <a:rPr lang="en-US" err="1">
                <a:latin typeface="Times New Roman"/>
                <a:ea typeface="+mj-lt"/>
                <a:cs typeface="+mj-lt"/>
              </a:rPr>
              <a:t>tg</a:t>
            </a:r>
            <a:r>
              <a:rPr lang="en-US">
                <a:latin typeface="Times New Roman"/>
                <a:ea typeface="+mj-lt"/>
                <a:cs typeface="+mj-lt"/>
              </a:rPr>
              <a:t> </a:t>
            </a:r>
            <a:r>
              <a:rPr lang="ru">
                <a:latin typeface="Times New Roman"/>
                <a:ea typeface="+mj-lt"/>
                <a:cs typeface="+mj-lt"/>
              </a:rPr>
              <a:t>х ≥ –1.</a:t>
            </a:r>
            <a:endParaRPr lang="ru-RU">
              <a:latin typeface="Times New Roman"/>
              <a:cs typeface="Times New Roman"/>
            </a:endParaRPr>
          </a:p>
          <a:p>
            <a:pPr>
              <a:buNone/>
            </a:pPr>
            <a:r>
              <a:rPr lang="ru">
                <a:latin typeface="Times New Roman"/>
                <a:ea typeface="+mj-lt"/>
                <a:cs typeface="+mj-lt"/>
              </a:rPr>
              <a:t>Решение:</a:t>
            </a:r>
            <a:endParaRPr lang="ru-RU">
              <a:latin typeface="Times New Roman"/>
              <a:cs typeface="Times New Roman"/>
            </a:endParaRPr>
          </a:p>
          <a:p>
            <a:pPr>
              <a:buNone/>
            </a:pPr>
            <a:r>
              <a:rPr lang="ru">
                <a:latin typeface="Times New Roman"/>
                <a:ea typeface="+mj-lt"/>
                <a:cs typeface="+mj-lt"/>
              </a:rPr>
              <a:t>Построим график функции</a:t>
            </a:r>
            <a:endParaRPr lang="ru-RU">
              <a:latin typeface="Times New Roman"/>
              <a:cs typeface="Times New Roman"/>
            </a:endParaRPr>
          </a:p>
          <a:p>
            <a:pPr>
              <a:buNone/>
            </a:pPr>
            <a:r>
              <a:rPr lang="ru">
                <a:latin typeface="Times New Roman"/>
                <a:ea typeface="+mj-lt"/>
                <a:cs typeface="+mj-lt"/>
              </a:rPr>
              <a:t>у = </a:t>
            </a:r>
            <a:r>
              <a:rPr lang="en-US" err="1">
                <a:latin typeface="Times New Roman"/>
                <a:ea typeface="+mj-lt"/>
                <a:cs typeface="+mj-lt"/>
              </a:rPr>
              <a:t>tg</a:t>
            </a:r>
            <a:r>
              <a:rPr lang="en-US">
                <a:latin typeface="Times New Roman"/>
                <a:ea typeface="+mj-lt"/>
                <a:cs typeface="+mj-lt"/>
              </a:rPr>
              <a:t> </a:t>
            </a:r>
            <a:r>
              <a:rPr lang="ru">
                <a:latin typeface="Times New Roman"/>
                <a:ea typeface="+mj-lt"/>
                <a:cs typeface="+mj-lt"/>
              </a:rPr>
              <a:t>х</a:t>
            </a:r>
            <a:endParaRPr lang="ru-RU">
              <a:latin typeface="Times New Roman"/>
              <a:cs typeface="Times New Roman"/>
            </a:endParaRPr>
          </a:p>
          <a:p>
            <a:pPr>
              <a:buNone/>
            </a:pPr>
            <a:r>
              <a:rPr lang="ru">
                <a:latin typeface="Times New Roman"/>
                <a:ea typeface="+mj-lt"/>
                <a:cs typeface="+mj-lt"/>
              </a:rPr>
              <a:t>и проведём прямую</a:t>
            </a:r>
            <a:endParaRPr lang="ru-RU">
              <a:latin typeface="Times New Roman"/>
              <a:cs typeface="Times New Roman"/>
            </a:endParaRPr>
          </a:p>
          <a:p>
            <a:pPr>
              <a:buNone/>
            </a:pPr>
            <a:r>
              <a:rPr lang="ru">
                <a:latin typeface="Times New Roman"/>
                <a:ea typeface="+mj-lt"/>
                <a:cs typeface="+mj-lt"/>
              </a:rPr>
              <a:t>у = –1.</a:t>
            </a:r>
            <a:endParaRPr lang="ru-RU">
              <a:latin typeface="Times New Roman"/>
              <a:cs typeface="Times New Roman"/>
            </a:endParaRPr>
          </a:p>
          <a:p>
            <a:pPr marL="0" indent="0">
              <a:buNone/>
            </a:pPr>
            <a:r>
              <a:rPr lang="ru">
                <a:latin typeface="Times New Roman"/>
                <a:ea typeface="+mj-lt"/>
                <a:cs typeface="+mj-lt"/>
              </a:rPr>
              <a:t>Нас интересуют те значения х, которым соответствуют точки графика, лежащие не ниже прямой у = </a:t>
            </a:r>
            <a:r>
              <a:rPr lang="en-US">
                <a:latin typeface="Times New Roman"/>
                <a:ea typeface="+mj-lt"/>
                <a:cs typeface="+mj-lt"/>
              </a:rPr>
              <a:t>–1</a:t>
            </a:r>
            <a:r>
              <a:rPr lang="ru">
                <a:latin typeface="Times New Roman"/>
                <a:ea typeface="+mj-lt"/>
                <a:cs typeface="+mj-lt"/>
              </a:rPr>
              <a:t>.</a:t>
            </a:r>
            <a:br>
              <a:rPr lang="ru">
                <a:latin typeface="Times New Roman"/>
                <a:ea typeface="+mj-lt"/>
                <a:cs typeface="+mj-lt"/>
              </a:rPr>
            </a:br>
            <a:endParaRPr lang="ru">
              <a:latin typeface="Times New Roman"/>
              <a:ea typeface="+mj-lt"/>
              <a:cs typeface="+mj-lt"/>
            </a:endParaRPr>
          </a:p>
        </p:txBody>
      </p:sp>
      <p:pic>
        <p:nvPicPr>
          <p:cNvPr id="4" name="Рисунок 4">
            <a:extLst>
              <a:ext uri="{FF2B5EF4-FFF2-40B4-BE49-F238E27FC236}">
                <a16:creationId xmlns:a16="http://schemas.microsoft.com/office/drawing/2014/main" id="{1969E41B-7456-1F4F-87DC-F54F43838E8C}"/>
              </a:ext>
            </a:extLst>
          </p:cNvPr>
          <p:cNvPicPr>
            <a:picLocks noChangeAspect="1"/>
          </p:cNvPicPr>
          <p:nvPr/>
        </p:nvPicPr>
        <p:blipFill>
          <a:blip r:embed="rId2"/>
          <a:stretch>
            <a:fillRect/>
          </a:stretch>
        </p:blipFill>
        <p:spPr>
          <a:xfrm>
            <a:off x="361167" y="4752786"/>
            <a:ext cx="4841310" cy="2049689"/>
          </a:xfrm>
          <a:prstGeom prst="rect">
            <a:avLst/>
          </a:prstGeom>
        </p:spPr>
      </p:pic>
    </p:spTree>
    <p:extLst>
      <p:ext uri="{BB962C8B-B14F-4D97-AF65-F5344CB8AC3E}">
        <p14:creationId xmlns:p14="http://schemas.microsoft.com/office/powerpoint/2010/main" val="147090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F22B03-4DCC-98DA-4C16-9618E1B6F172}"/>
              </a:ext>
            </a:extLst>
          </p:cNvPr>
          <p:cNvSpPr>
            <a:spLocks noGrp="1"/>
          </p:cNvSpPr>
          <p:nvPr>
            <p:ph idx="1"/>
          </p:nvPr>
        </p:nvSpPr>
        <p:spPr>
          <a:xfrm>
            <a:off x="111669" y="121823"/>
            <a:ext cx="10146951" cy="6638055"/>
          </a:xfrm>
        </p:spPr>
        <p:txBody>
          <a:bodyPr vert="horz" lIns="91440" tIns="45720" rIns="91440" bIns="45720" rtlCol="0" anchor="t">
            <a:normAutofit/>
          </a:bodyPr>
          <a:lstStyle/>
          <a:p>
            <a:pPr>
              <a:buNone/>
            </a:pPr>
            <a:r>
              <a:rPr lang="ru">
                <a:latin typeface="Times New Roman"/>
                <a:ea typeface="+mj-lt"/>
                <a:cs typeface="+mj-lt"/>
              </a:rPr>
              <a:t>Одним из нужных нам промежутков является интервал</a:t>
            </a:r>
            <a:endParaRPr lang="ru-RU">
              <a:latin typeface="Times New Roman"/>
              <a:cs typeface="Times New Roman"/>
            </a:endParaRPr>
          </a:p>
          <a:p>
            <a:pPr>
              <a:buNone/>
            </a:pPr>
            <a:r>
              <a:rPr lang="ru">
                <a:latin typeface="Times New Roman"/>
                <a:ea typeface="+mj-lt"/>
                <a:cs typeface="+mj-lt"/>
              </a:rPr>
              <a:t>[–</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4</a:t>
            </a:r>
            <a:r>
              <a:rPr lang="ru">
                <a:latin typeface="Times New Roman"/>
                <a:ea typeface="+mj-lt"/>
                <a:cs typeface="+mj-lt"/>
              </a:rPr>
              <a:t>; </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2</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А всего таких промежутков будет бесконечно много, причём в силу периодичности функции</a:t>
            </a:r>
            <a:endParaRPr lang="ru-RU">
              <a:latin typeface="Times New Roman"/>
              <a:cs typeface="Times New Roman"/>
            </a:endParaRPr>
          </a:p>
          <a:p>
            <a:pPr>
              <a:buNone/>
            </a:pPr>
            <a:r>
              <a:rPr lang="ru">
                <a:latin typeface="Times New Roman"/>
                <a:ea typeface="+mj-lt"/>
                <a:cs typeface="+mj-lt"/>
              </a:rPr>
              <a:t>у = </a:t>
            </a:r>
            <a:r>
              <a:rPr lang="en-US" err="1">
                <a:latin typeface="Times New Roman"/>
                <a:ea typeface="+mj-lt"/>
                <a:cs typeface="+mj-lt"/>
              </a:rPr>
              <a:t>tg</a:t>
            </a:r>
            <a:r>
              <a:rPr lang="en-US">
                <a:latin typeface="Times New Roman"/>
                <a:ea typeface="+mj-lt"/>
                <a:cs typeface="+mj-lt"/>
              </a:rPr>
              <a:t> </a:t>
            </a:r>
            <a:r>
              <a:rPr lang="ru">
                <a:latin typeface="Times New Roman"/>
                <a:ea typeface="+mj-lt"/>
                <a:cs typeface="+mj-lt"/>
              </a:rPr>
              <a:t>х</a:t>
            </a:r>
            <a:endParaRPr lang="ru-RU">
              <a:latin typeface="Times New Roman"/>
              <a:cs typeface="Times New Roman"/>
            </a:endParaRPr>
          </a:p>
          <a:p>
            <a:pPr>
              <a:buNone/>
            </a:pPr>
            <a:r>
              <a:rPr lang="ru">
                <a:latin typeface="Times New Roman"/>
                <a:ea typeface="+mj-lt"/>
                <a:cs typeface="+mj-lt"/>
              </a:rPr>
              <a:t>каждый получается из</a:t>
            </a:r>
            <a:endParaRPr lang="ru-RU">
              <a:latin typeface="Times New Roman"/>
              <a:cs typeface="Times New Roman"/>
            </a:endParaRPr>
          </a:p>
          <a:p>
            <a:pPr>
              <a:buNone/>
            </a:pPr>
            <a:r>
              <a:rPr lang="ru">
                <a:latin typeface="Times New Roman"/>
                <a:ea typeface="+mj-lt"/>
                <a:cs typeface="+mj-lt"/>
              </a:rPr>
              <a:t>[–</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4</a:t>
            </a:r>
            <a:r>
              <a:rPr lang="ru">
                <a:latin typeface="Times New Roman"/>
                <a:ea typeface="+mj-lt"/>
                <a:cs typeface="+mj-lt"/>
              </a:rPr>
              <a:t>; </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2</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сдвигом по оси х на  π</a:t>
            </a:r>
            <a:r>
              <a:rPr lang="en-US">
                <a:latin typeface="Times New Roman"/>
                <a:ea typeface="+mj-lt"/>
                <a:cs typeface="+mj-lt"/>
              </a:rPr>
              <a:t>k</a:t>
            </a:r>
            <a:r>
              <a:rPr lang="ru">
                <a:latin typeface="Times New Roman"/>
                <a:ea typeface="+mj-lt"/>
                <a:cs typeface="+mj-lt"/>
              </a:rPr>
              <a:t>, где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r>
              <a:rPr lang="ru">
                <a:latin typeface="Times New Roman"/>
                <a:ea typeface="+mj-lt"/>
                <a:cs typeface="+mj-lt"/>
              </a:rPr>
              <a:t>. Это позволяет записать решение следующим образом.</a:t>
            </a:r>
            <a:endParaRPr lang="ru-RU">
              <a:latin typeface="Times New Roman"/>
              <a:cs typeface="Times New Roman"/>
            </a:endParaRPr>
          </a:p>
          <a:p>
            <a:pPr>
              <a:buNone/>
            </a:pPr>
            <a:r>
              <a:rPr lang="ru">
                <a:latin typeface="Times New Roman"/>
                <a:ea typeface="+mj-lt"/>
                <a:cs typeface="+mj-lt"/>
              </a:rPr>
              <a:t>Ответ:</a:t>
            </a:r>
            <a:endParaRPr lang="ru-RU">
              <a:latin typeface="Times New Roman"/>
              <a:cs typeface="Times New Roman"/>
            </a:endParaRPr>
          </a:p>
          <a:p>
            <a:pPr>
              <a:buNone/>
            </a:pPr>
            <a:r>
              <a:rPr lang="ru">
                <a:latin typeface="Times New Roman"/>
                <a:ea typeface="+mj-lt"/>
                <a:cs typeface="+mj-lt"/>
              </a:rPr>
              <a:t>–</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4</a:t>
            </a:r>
            <a:r>
              <a:rPr lang="ru">
                <a:latin typeface="Times New Roman"/>
                <a:ea typeface="+mj-lt"/>
                <a:cs typeface="+mj-lt"/>
              </a:rPr>
              <a:t> + π</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x</a:t>
            </a:r>
            <a:r>
              <a:rPr lang="ru">
                <a:latin typeface="Times New Roman"/>
                <a:ea typeface="+mj-lt"/>
                <a:cs typeface="+mj-lt"/>
              </a:rPr>
              <a:t> &lt; </a:t>
            </a:r>
            <a:r>
              <a:rPr lang="ru" baseline="30000">
                <a:latin typeface="Times New Roman"/>
                <a:ea typeface="+mj-lt"/>
                <a:cs typeface="+mj-lt"/>
              </a:rPr>
              <a:t>π</a:t>
            </a:r>
            <a:r>
              <a:rPr lang="ru">
                <a:latin typeface="Times New Roman"/>
                <a:ea typeface="+mj-lt"/>
                <a:cs typeface="+mj-lt"/>
              </a:rPr>
              <a:t>/</a:t>
            </a:r>
            <a:r>
              <a:rPr lang="ru" baseline="-25000">
                <a:latin typeface="Times New Roman"/>
                <a:ea typeface="+mj-lt"/>
                <a:cs typeface="+mj-lt"/>
              </a:rPr>
              <a:t>2 </a:t>
            </a:r>
            <a:r>
              <a:rPr lang="ru">
                <a:latin typeface="Times New Roman"/>
                <a:ea typeface="+mj-lt"/>
                <a:cs typeface="+mj-lt"/>
              </a:rPr>
              <a:t>+ π</a:t>
            </a:r>
            <a:r>
              <a:rPr lang="en-US">
                <a:latin typeface="Times New Roman"/>
                <a:ea typeface="+mj-lt"/>
                <a:cs typeface="+mj-lt"/>
              </a:rPr>
              <a:t>k</a:t>
            </a:r>
            <a:r>
              <a:rPr lang="ru">
                <a:latin typeface="Times New Roman"/>
                <a:ea typeface="+mj-lt"/>
                <a:cs typeface="+mj-lt"/>
              </a:rPr>
              <a:t>, </a:t>
            </a:r>
            <a:r>
              <a:rPr lang="en-US">
                <a:latin typeface="Times New Roman"/>
                <a:ea typeface="+mj-lt"/>
                <a:cs typeface="+mj-lt"/>
              </a:rPr>
              <a:t>k </a:t>
            </a:r>
            <a:r>
              <a:rPr lang="ru">
                <a:latin typeface="Times New Roman"/>
                <a:ea typeface="+mj-lt"/>
                <a:cs typeface="+mj-lt"/>
              </a:rPr>
              <a:t>∈ </a:t>
            </a:r>
            <a:r>
              <a:rPr lang="en-US">
                <a:latin typeface="Times New Roman"/>
                <a:ea typeface="+mj-lt"/>
                <a:cs typeface="+mj-lt"/>
              </a:rPr>
              <a:t>Z</a:t>
            </a:r>
            <a:endParaRPr lang="ru-RU">
              <a:latin typeface="Times New Roman"/>
              <a:cs typeface="Times New Roman"/>
            </a:endParaRPr>
          </a:p>
          <a:p>
            <a:pPr marL="0" indent="0">
              <a:buNone/>
            </a:pPr>
            <a:endParaRPr lang="ru-RU"/>
          </a:p>
        </p:txBody>
      </p:sp>
    </p:spTree>
    <p:extLst>
      <p:ext uri="{BB962C8B-B14F-4D97-AF65-F5344CB8AC3E}">
        <p14:creationId xmlns:p14="http://schemas.microsoft.com/office/powerpoint/2010/main" val="411668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98F63-1AC6-EB29-6640-046359D9EEAA}"/>
              </a:ext>
            </a:extLst>
          </p:cNvPr>
          <p:cNvSpPr>
            <a:spLocks noGrp="1"/>
          </p:cNvSpPr>
          <p:nvPr>
            <p:ph type="title"/>
          </p:nvPr>
        </p:nvSpPr>
        <p:spPr>
          <a:xfrm>
            <a:off x="646111" y="452718"/>
            <a:ext cx="9404723" cy="815983"/>
          </a:xfrm>
        </p:spPr>
        <p:txBody>
          <a:bodyPr/>
          <a:lstStyle/>
          <a:p>
            <a:r>
              <a:rPr lang="ru-RU">
                <a:latin typeface="Times New Roman"/>
                <a:cs typeface="Times New Roman"/>
              </a:rPr>
              <a:t>                            Пример</a:t>
            </a:r>
            <a:endParaRPr lang="ru-RU"/>
          </a:p>
        </p:txBody>
      </p:sp>
      <p:sp>
        <p:nvSpPr>
          <p:cNvPr id="3" name="Объект 2">
            <a:extLst>
              <a:ext uri="{FF2B5EF4-FFF2-40B4-BE49-F238E27FC236}">
                <a16:creationId xmlns:a16="http://schemas.microsoft.com/office/drawing/2014/main" id="{832F27DA-F777-C898-9F2C-7637D0C811F5}"/>
              </a:ext>
            </a:extLst>
          </p:cNvPr>
          <p:cNvSpPr>
            <a:spLocks noGrp="1"/>
          </p:cNvSpPr>
          <p:nvPr>
            <p:ph idx="1"/>
          </p:nvPr>
        </p:nvSpPr>
        <p:spPr>
          <a:xfrm>
            <a:off x="1103312" y="1335092"/>
            <a:ext cx="8946541" cy="5233567"/>
          </a:xfrm>
        </p:spPr>
        <p:txBody>
          <a:bodyPr vert="horz" lIns="91440" tIns="45720" rIns="91440" bIns="45720" rtlCol="0" anchor="t">
            <a:normAutofit/>
          </a:bodyPr>
          <a:lstStyle/>
          <a:p>
            <a:pPr marL="0" indent="0">
              <a:buNone/>
            </a:pPr>
            <a:r>
              <a:rPr lang="ru-RU">
                <a:latin typeface="Times New Roman"/>
                <a:cs typeface="Times New Roman"/>
              </a:rPr>
              <a:t>Решить графически неравенство:</a:t>
            </a:r>
          </a:p>
          <a:p>
            <a:pPr>
              <a:buNone/>
            </a:pPr>
            <a:r>
              <a:rPr lang="ru">
                <a:latin typeface="Times New Roman"/>
                <a:ea typeface="+mj-lt"/>
                <a:cs typeface="+mj-lt"/>
              </a:rPr>
              <a:t>со</a:t>
            </a:r>
            <a:r>
              <a:rPr lang="en-US">
                <a:latin typeface="Times New Roman"/>
                <a:ea typeface="+mj-lt"/>
                <a:cs typeface="+mj-lt"/>
              </a:rPr>
              <a:t>s </a:t>
            </a:r>
            <a:r>
              <a:rPr lang="ru">
                <a:latin typeface="Times New Roman"/>
                <a:ea typeface="+mj-lt"/>
                <a:cs typeface="+mj-lt"/>
              </a:rPr>
              <a:t>х – х</a:t>
            </a:r>
            <a:r>
              <a:rPr lang="ru" baseline="30000">
                <a:latin typeface="Times New Roman"/>
                <a:ea typeface="+mj-lt"/>
                <a:cs typeface="+mj-lt"/>
              </a:rPr>
              <a:t>2</a:t>
            </a:r>
            <a:r>
              <a:rPr lang="ru">
                <a:latin typeface="Times New Roman"/>
                <a:ea typeface="+mj-lt"/>
                <a:cs typeface="+mj-lt"/>
              </a:rPr>
              <a:t> – 2х – 1 ≥ 0.</a:t>
            </a:r>
            <a:endParaRPr lang="ru-RU">
              <a:latin typeface="Times New Roman"/>
              <a:cs typeface="Times New Roman"/>
            </a:endParaRPr>
          </a:p>
          <a:p>
            <a:pPr>
              <a:buNone/>
            </a:pPr>
            <a:r>
              <a:rPr lang="ru">
                <a:latin typeface="Times New Roman"/>
                <a:ea typeface="+mj-lt"/>
                <a:cs typeface="+mj-lt"/>
              </a:rPr>
              <a:t>Решение:</a:t>
            </a:r>
            <a:endParaRPr lang="ru-RU">
              <a:latin typeface="Times New Roman"/>
              <a:cs typeface="Times New Roman"/>
            </a:endParaRPr>
          </a:p>
          <a:p>
            <a:pPr>
              <a:buNone/>
            </a:pPr>
            <a:r>
              <a:rPr lang="ru">
                <a:latin typeface="Times New Roman"/>
                <a:ea typeface="+mj-lt"/>
                <a:cs typeface="+mj-lt"/>
              </a:rPr>
              <a:t>Преобразуем данное неравенство к виду:</a:t>
            </a:r>
            <a:endParaRPr lang="ru-RU">
              <a:latin typeface="Times New Roman"/>
              <a:cs typeface="Times New Roman"/>
            </a:endParaRPr>
          </a:p>
          <a:p>
            <a:pPr>
              <a:buNone/>
            </a:pPr>
            <a:r>
              <a:rPr lang="ru">
                <a:latin typeface="Times New Roman"/>
                <a:ea typeface="+mj-lt"/>
                <a:cs typeface="+mj-lt"/>
              </a:rPr>
              <a:t>со</a:t>
            </a:r>
            <a:r>
              <a:rPr lang="en-US">
                <a:latin typeface="Times New Roman"/>
                <a:ea typeface="+mj-lt"/>
                <a:cs typeface="+mj-lt"/>
              </a:rPr>
              <a:t>s </a:t>
            </a:r>
            <a:r>
              <a:rPr lang="ru">
                <a:latin typeface="Times New Roman"/>
                <a:ea typeface="+mj-lt"/>
                <a:cs typeface="+mj-lt"/>
              </a:rPr>
              <a:t>х ≥ х</a:t>
            </a:r>
            <a:r>
              <a:rPr lang="ru" baseline="30000">
                <a:latin typeface="Times New Roman"/>
                <a:ea typeface="+mj-lt"/>
                <a:cs typeface="+mj-lt"/>
              </a:rPr>
              <a:t>2</a:t>
            </a:r>
            <a:r>
              <a:rPr lang="ru">
                <a:latin typeface="Times New Roman"/>
                <a:ea typeface="+mj-lt"/>
                <a:cs typeface="+mj-lt"/>
              </a:rPr>
              <a:t> + 2х + 1.</a:t>
            </a:r>
            <a:endParaRPr lang="ru-RU">
              <a:latin typeface="Times New Roman"/>
              <a:cs typeface="Times New Roman"/>
            </a:endParaRPr>
          </a:p>
          <a:p>
            <a:pPr>
              <a:buNone/>
            </a:pPr>
            <a:r>
              <a:rPr lang="ru">
                <a:latin typeface="Times New Roman"/>
                <a:ea typeface="+mj-lt"/>
                <a:cs typeface="+mj-lt"/>
              </a:rPr>
              <a:t>Построим в одной системе координат графики функций</a:t>
            </a:r>
            <a:endParaRPr lang="ru-RU">
              <a:latin typeface="Times New Roman"/>
              <a:cs typeface="Times New Roman"/>
            </a:endParaRPr>
          </a:p>
          <a:p>
            <a:pPr>
              <a:buNone/>
            </a:pPr>
            <a:r>
              <a:rPr lang="ru">
                <a:latin typeface="Times New Roman"/>
                <a:ea typeface="+mj-lt"/>
                <a:cs typeface="+mj-lt"/>
              </a:rPr>
              <a:t>у = со</a:t>
            </a:r>
            <a:r>
              <a:rPr lang="en-US">
                <a:latin typeface="Times New Roman"/>
                <a:ea typeface="+mj-lt"/>
                <a:cs typeface="+mj-lt"/>
              </a:rPr>
              <a:t>s </a:t>
            </a:r>
            <a:r>
              <a:rPr lang="ru">
                <a:latin typeface="Times New Roman"/>
                <a:ea typeface="+mj-lt"/>
                <a:cs typeface="+mj-lt"/>
              </a:rPr>
              <a:t>х, у = х</a:t>
            </a:r>
            <a:r>
              <a:rPr lang="ru" baseline="30000">
                <a:latin typeface="Times New Roman"/>
                <a:ea typeface="+mj-lt"/>
                <a:cs typeface="+mj-lt"/>
              </a:rPr>
              <a:t>2</a:t>
            </a:r>
            <a:r>
              <a:rPr lang="ru">
                <a:latin typeface="Times New Roman"/>
                <a:ea typeface="+mj-lt"/>
                <a:cs typeface="+mj-lt"/>
              </a:rPr>
              <a:t> + 2х + 1.</a:t>
            </a:r>
            <a:endParaRPr lang="ru-RU">
              <a:latin typeface="Times New Roman"/>
              <a:cs typeface="Times New Roman"/>
            </a:endParaRPr>
          </a:p>
          <a:p>
            <a:pPr marL="0" indent="0">
              <a:buNone/>
            </a:pPr>
            <a:endParaRPr lang="ru-RU">
              <a:latin typeface="Times New Roman"/>
              <a:cs typeface="Times New Roman"/>
            </a:endParaRPr>
          </a:p>
        </p:txBody>
      </p:sp>
      <p:pic>
        <p:nvPicPr>
          <p:cNvPr id="4" name="Рисунок 4" descr="Графики функций y = cos x (красный цвет) и y =         x^2 + 2x + 1 (синий цвет).">
            <a:extLst>
              <a:ext uri="{FF2B5EF4-FFF2-40B4-BE49-F238E27FC236}">
                <a16:creationId xmlns:a16="http://schemas.microsoft.com/office/drawing/2014/main" id="{E0103E01-7EA6-19EC-E9B0-CD5BC5800021}"/>
              </a:ext>
            </a:extLst>
          </p:cNvPr>
          <p:cNvPicPr>
            <a:picLocks noChangeAspect="1"/>
          </p:cNvPicPr>
          <p:nvPr/>
        </p:nvPicPr>
        <p:blipFill>
          <a:blip r:embed="rId2"/>
          <a:stretch>
            <a:fillRect/>
          </a:stretch>
        </p:blipFill>
        <p:spPr>
          <a:xfrm>
            <a:off x="1190487" y="4559178"/>
            <a:ext cx="4907722" cy="2013469"/>
          </a:xfrm>
          <a:prstGeom prst="rect">
            <a:avLst/>
          </a:prstGeom>
        </p:spPr>
      </p:pic>
    </p:spTree>
    <p:extLst>
      <p:ext uri="{BB962C8B-B14F-4D97-AF65-F5344CB8AC3E}">
        <p14:creationId xmlns:p14="http://schemas.microsoft.com/office/powerpoint/2010/main" val="41229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DF0733-092D-D7FD-2147-F3C58082B478}"/>
              </a:ext>
            </a:extLst>
          </p:cNvPr>
          <p:cNvSpPr>
            <a:spLocks noGrp="1"/>
          </p:cNvSpPr>
          <p:nvPr>
            <p:ph type="title"/>
          </p:nvPr>
        </p:nvSpPr>
        <p:spPr>
          <a:xfrm>
            <a:off x="3683673" y="285704"/>
            <a:ext cx="3214778" cy="742914"/>
          </a:xfrm>
        </p:spPr>
        <p:txBody>
          <a:bodyPr/>
          <a:lstStyle/>
          <a:p>
            <a:r>
              <a:rPr lang="ru-RU" dirty="0">
                <a:latin typeface="Times New Roman"/>
                <a:cs typeface="Times New Roman"/>
              </a:rPr>
              <a:t>Содержание:</a:t>
            </a:r>
          </a:p>
        </p:txBody>
      </p:sp>
      <p:sp>
        <p:nvSpPr>
          <p:cNvPr id="3" name="Объект 2">
            <a:extLst>
              <a:ext uri="{FF2B5EF4-FFF2-40B4-BE49-F238E27FC236}">
                <a16:creationId xmlns:a16="http://schemas.microsoft.com/office/drawing/2014/main" id="{E60DA714-F195-FD1A-9620-79455413038A}"/>
              </a:ext>
            </a:extLst>
          </p:cNvPr>
          <p:cNvSpPr>
            <a:spLocks noGrp="1"/>
          </p:cNvSpPr>
          <p:nvPr>
            <p:ph idx="1"/>
          </p:nvPr>
        </p:nvSpPr>
        <p:spPr>
          <a:xfrm>
            <a:off x="299559" y="1103028"/>
            <a:ext cx="9750294" cy="5521151"/>
          </a:xfrm>
        </p:spPr>
        <p:txBody>
          <a:bodyPr vert="horz" lIns="91440" tIns="45720" rIns="91440" bIns="45720" rtlCol="0" anchor="t">
            <a:normAutofit/>
          </a:bodyPr>
          <a:lstStyle/>
          <a:p>
            <a:pPr marL="0" indent="0">
              <a:buNone/>
            </a:pPr>
            <a:r>
              <a:rPr lang="ru-RU" dirty="0">
                <a:latin typeface="Times New Roman"/>
                <a:cs typeface="Times New Roman"/>
              </a:rPr>
              <a:t>Алгоритм решения тригонометрических уравнений графическим методом..........слайд 3</a:t>
            </a:r>
          </a:p>
          <a:p>
            <a:pPr marL="0" indent="0">
              <a:buNone/>
            </a:pPr>
            <a:r>
              <a:rPr lang="ru-RU" dirty="0">
                <a:latin typeface="Times New Roman"/>
                <a:cs typeface="Times New Roman"/>
              </a:rPr>
              <a:t>Алгоритм решения тригонометрических неравенств графическим методом.......слайд 14</a:t>
            </a:r>
          </a:p>
          <a:p>
            <a:pPr marL="0" indent="0">
              <a:buNone/>
            </a:pPr>
            <a:r>
              <a:rPr lang="ru-RU" dirty="0">
                <a:latin typeface="Times New Roman"/>
                <a:cs typeface="Times New Roman"/>
              </a:rPr>
              <a:t>Другие методы решения тригонометрических уравнений и неравенств...............слайд 22</a:t>
            </a:r>
          </a:p>
          <a:p>
            <a:pPr marL="0" indent="0">
              <a:buNone/>
            </a:pPr>
            <a:r>
              <a:rPr lang="ru-RU" dirty="0">
                <a:latin typeface="Times New Roman"/>
                <a:cs typeface="Times New Roman"/>
              </a:rPr>
              <a:t>Алгебраический метод................................................................................................слайд 23</a:t>
            </a:r>
          </a:p>
          <a:p>
            <a:pPr marL="0" indent="0">
              <a:buNone/>
            </a:pPr>
            <a:r>
              <a:rPr lang="ru-RU" dirty="0">
                <a:latin typeface="Times New Roman"/>
                <a:cs typeface="Times New Roman"/>
              </a:rPr>
              <a:t>Приведение к однородному уравнению или неравенству........................................слайд 24</a:t>
            </a:r>
          </a:p>
          <a:p>
            <a:pPr marL="0" indent="0">
              <a:buNone/>
            </a:pPr>
            <a:r>
              <a:rPr lang="ru-RU" dirty="0">
                <a:latin typeface="Times New Roman"/>
                <a:cs typeface="Times New Roman"/>
              </a:rPr>
              <a:t>Использование единичной окружности.....................................................................слайд 26</a:t>
            </a:r>
          </a:p>
          <a:p>
            <a:pPr marL="0" indent="0">
              <a:buNone/>
            </a:pPr>
            <a:r>
              <a:rPr lang="ru-RU" dirty="0">
                <a:latin typeface="Times New Roman"/>
                <a:cs typeface="Times New Roman"/>
              </a:rPr>
              <a:t>Метод интервалов для решения тригонометрических неравенств.........................слайд 28</a:t>
            </a:r>
          </a:p>
          <a:p>
            <a:pPr marL="0" indent="0">
              <a:buNone/>
            </a:pPr>
            <a:r>
              <a:rPr lang="ru-RU" dirty="0">
                <a:latin typeface="Times New Roman"/>
                <a:cs typeface="Times New Roman"/>
              </a:rPr>
              <a:t>Разложение на множители..........................................................................................слайд 31</a:t>
            </a:r>
          </a:p>
          <a:p>
            <a:pPr marL="0" indent="0">
              <a:buNone/>
            </a:pPr>
            <a:r>
              <a:rPr lang="ru-RU" dirty="0">
                <a:latin typeface="Times New Roman"/>
                <a:cs typeface="Times New Roman"/>
              </a:rPr>
              <a:t>Универсальная подстановка........................................................................................слайд 32</a:t>
            </a:r>
          </a:p>
          <a:p>
            <a:pPr marL="0" indent="0">
              <a:buNone/>
            </a:pPr>
            <a:r>
              <a:rPr lang="ru-RU" dirty="0">
                <a:latin typeface="Times New Roman"/>
                <a:cs typeface="Times New Roman"/>
              </a:rPr>
              <a:t>Переход к половинному углу......................................................................................слайд 34</a:t>
            </a:r>
          </a:p>
          <a:p>
            <a:pPr marL="0" indent="0">
              <a:buNone/>
            </a:pPr>
            <a:r>
              <a:rPr lang="ru-RU" dirty="0">
                <a:latin typeface="Times New Roman"/>
                <a:cs typeface="Times New Roman"/>
              </a:rPr>
              <a:t>Приложение..................................................................................................................слайд 35</a:t>
            </a:r>
          </a:p>
          <a:p>
            <a:pPr marL="0" indent="0">
              <a:buNone/>
            </a:pPr>
            <a:r>
              <a:rPr lang="ru-RU">
                <a:latin typeface="Times New Roman"/>
                <a:cs typeface="Times New Roman"/>
              </a:rPr>
              <a:t>Заключение...................................................................................................................слайд 37</a:t>
            </a:r>
            <a:endParaRPr lang="ru-RU" dirty="0">
              <a:latin typeface="Times New Roman"/>
              <a:cs typeface="Times New Roman"/>
            </a:endParaRPr>
          </a:p>
        </p:txBody>
      </p:sp>
    </p:spTree>
    <p:extLst>
      <p:ext uri="{BB962C8B-B14F-4D97-AF65-F5344CB8AC3E}">
        <p14:creationId xmlns:p14="http://schemas.microsoft.com/office/powerpoint/2010/main" val="280440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98F6AC-569D-2E6B-384C-3991EEBBD40D}"/>
              </a:ext>
            </a:extLst>
          </p:cNvPr>
          <p:cNvSpPr>
            <a:spLocks noGrp="1"/>
          </p:cNvSpPr>
          <p:nvPr>
            <p:ph idx="1"/>
          </p:nvPr>
        </p:nvSpPr>
        <p:spPr>
          <a:xfrm>
            <a:off x="451747" y="186571"/>
            <a:ext cx="9598106" cy="6481480"/>
          </a:xfrm>
        </p:spPr>
        <p:txBody>
          <a:bodyPr vert="horz" lIns="91440" tIns="45720" rIns="91440" bIns="45720" rtlCol="0" anchor="t">
            <a:normAutofit/>
          </a:bodyPr>
          <a:lstStyle/>
          <a:p>
            <a:pPr>
              <a:buNone/>
            </a:pPr>
            <a:r>
              <a:rPr lang="ru">
                <a:latin typeface="Times New Roman"/>
                <a:ea typeface="+mj-lt"/>
                <a:cs typeface="+mj-lt"/>
              </a:rPr>
              <a:t>Графики функций пересекаются в точках </a:t>
            </a:r>
            <a:endParaRPr lang="ru-RU">
              <a:latin typeface="Times New Roman"/>
              <a:cs typeface="Times New Roman"/>
            </a:endParaRPr>
          </a:p>
          <a:p>
            <a:pPr>
              <a:buNone/>
            </a:pPr>
            <a:r>
              <a:rPr lang="ru">
                <a:latin typeface="Times New Roman"/>
                <a:ea typeface="+mj-lt"/>
                <a:cs typeface="+mj-lt"/>
              </a:rPr>
              <a:t>А(0; 1)  и  В(х ≈ –1,4; у ≈ 0,2).</a:t>
            </a:r>
            <a:endParaRPr lang="ru-RU">
              <a:latin typeface="Times New Roman"/>
              <a:cs typeface="Times New Roman"/>
            </a:endParaRPr>
          </a:p>
          <a:p>
            <a:pPr>
              <a:buNone/>
            </a:pPr>
            <a:r>
              <a:rPr lang="ru">
                <a:latin typeface="Times New Roman"/>
                <a:ea typeface="+mj-lt"/>
                <a:cs typeface="+mj-lt"/>
              </a:rPr>
              <a:t>На промежутке  [–1,4; 0]  точки графика функции</a:t>
            </a:r>
            <a:endParaRPr lang="ru-RU">
              <a:latin typeface="Times New Roman"/>
              <a:cs typeface="Times New Roman"/>
            </a:endParaRPr>
          </a:p>
          <a:p>
            <a:pPr>
              <a:buNone/>
            </a:pPr>
            <a:r>
              <a:rPr lang="ru">
                <a:latin typeface="Times New Roman"/>
                <a:ea typeface="+mj-lt"/>
                <a:cs typeface="+mj-lt"/>
              </a:rPr>
              <a:t>у = х</a:t>
            </a:r>
            <a:r>
              <a:rPr lang="ru" baseline="30000">
                <a:latin typeface="Times New Roman"/>
                <a:ea typeface="+mj-lt"/>
                <a:cs typeface="+mj-lt"/>
              </a:rPr>
              <a:t>2</a:t>
            </a:r>
            <a:r>
              <a:rPr lang="ru">
                <a:latin typeface="Times New Roman"/>
                <a:ea typeface="+mj-lt"/>
                <a:cs typeface="+mj-lt"/>
              </a:rPr>
              <a:t> + 2х + 1</a:t>
            </a:r>
            <a:endParaRPr lang="ru-RU">
              <a:latin typeface="Times New Roman"/>
              <a:cs typeface="Times New Roman"/>
            </a:endParaRPr>
          </a:p>
          <a:p>
            <a:pPr>
              <a:buNone/>
            </a:pPr>
            <a:r>
              <a:rPr lang="ru">
                <a:latin typeface="Times New Roman"/>
                <a:ea typeface="+mj-lt"/>
                <a:cs typeface="+mj-lt"/>
              </a:rPr>
              <a:t>ниже точек графика</a:t>
            </a:r>
            <a:endParaRPr lang="ru-RU">
              <a:latin typeface="Times New Roman"/>
              <a:cs typeface="Times New Roman"/>
            </a:endParaRPr>
          </a:p>
          <a:p>
            <a:pPr>
              <a:buNone/>
            </a:pPr>
            <a:r>
              <a:rPr lang="ru">
                <a:latin typeface="Times New Roman"/>
                <a:ea typeface="+mj-lt"/>
                <a:cs typeface="+mj-lt"/>
              </a:rPr>
              <a:t>у = со</a:t>
            </a:r>
            <a:r>
              <a:rPr lang="en-US">
                <a:latin typeface="Times New Roman"/>
                <a:ea typeface="+mj-lt"/>
                <a:cs typeface="+mj-lt"/>
              </a:rPr>
              <a:t>s </a:t>
            </a:r>
            <a:r>
              <a:rPr lang="ru">
                <a:latin typeface="Times New Roman"/>
                <a:ea typeface="+mj-lt"/>
                <a:cs typeface="+mj-lt"/>
              </a:rPr>
              <a:t>х.</a:t>
            </a:r>
            <a:endParaRPr lang="ru-RU">
              <a:latin typeface="Times New Roman"/>
              <a:cs typeface="Times New Roman"/>
            </a:endParaRPr>
          </a:p>
          <a:p>
            <a:pPr>
              <a:buNone/>
            </a:pPr>
            <a:r>
              <a:rPr lang="ru">
                <a:latin typeface="Times New Roman"/>
                <a:ea typeface="+mj-lt"/>
                <a:cs typeface="+mj-lt"/>
              </a:rPr>
              <a:t>значит,</a:t>
            </a:r>
            <a:endParaRPr lang="ru-RU">
              <a:latin typeface="Times New Roman"/>
              <a:cs typeface="Times New Roman"/>
            </a:endParaRPr>
          </a:p>
          <a:p>
            <a:pPr>
              <a:buNone/>
            </a:pPr>
            <a:r>
              <a:rPr lang="ru">
                <a:latin typeface="Times New Roman"/>
                <a:ea typeface="+mj-lt"/>
                <a:cs typeface="+mj-lt"/>
              </a:rPr>
              <a:t>со</a:t>
            </a:r>
            <a:r>
              <a:rPr lang="en-US">
                <a:latin typeface="Times New Roman"/>
                <a:ea typeface="+mj-lt"/>
                <a:cs typeface="+mj-lt"/>
              </a:rPr>
              <a:t>s </a:t>
            </a:r>
            <a:r>
              <a:rPr lang="ru">
                <a:latin typeface="Times New Roman"/>
                <a:ea typeface="+mj-lt"/>
                <a:cs typeface="+mj-lt"/>
              </a:rPr>
              <a:t>х ≥ х</a:t>
            </a:r>
            <a:r>
              <a:rPr lang="ru" baseline="30000">
                <a:latin typeface="Times New Roman"/>
                <a:ea typeface="+mj-lt"/>
                <a:cs typeface="+mj-lt"/>
              </a:rPr>
              <a:t>2</a:t>
            </a:r>
            <a:r>
              <a:rPr lang="ru">
                <a:latin typeface="Times New Roman"/>
                <a:ea typeface="+mj-lt"/>
                <a:cs typeface="+mj-lt"/>
              </a:rPr>
              <a:t> + 2х + 1</a:t>
            </a:r>
            <a:endParaRPr lang="ru-RU">
              <a:latin typeface="Times New Roman"/>
              <a:cs typeface="Times New Roman"/>
            </a:endParaRPr>
          </a:p>
          <a:p>
            <a:pPr>
              <a:buNone/>
            </a:pPr>
            <a:r>
              <a:rPr lang="ru">
                <a:latin typeface="Times New Roman"/>
                <a:ea typeface="+mj-lt"/>
                <a:cs typeface="+mj-lt"/>
              </a:rPr>
              <a:t>при  –1,4 ≤ х ≤ 0.</a:t>
            </a:r>
            <a:endParaRPr lang="ru-RU">
              <a:latin typeface="Times New Roman"/>
              <a:cs typeface="Times New Roman"/>
            </a:endParaRPr>
          </a:p>
          <a:p>
            <a:pPr>
              <a:buNone/>
            </a:pPr>
            <a:r>
              <a:rPr lang="ru">
                <a:latin typeface="Times New Roman"/>
                <a:ea typeface="+mj-lt"/>
                <a:cs typeface="+mj-lt"/>
              </a:rPr>
              <a:t>Ответ:  х ∈ [–1,4; 0]</a:t>
            </a:r>
            <a:endParaRPr lang="ru-RU">
              <a:latin typeface="Times New Roman"/>
              <a:cs typeface="Times New Roman"/>
            </a:endParaRPr>
          </a:p>
          <a:p>
            <a:pPr marL="0" indent="0">
              <a:buNone/>
            </a:pPr>
            <a:endParaRPr lang="ru-RU"/>
          </a:p>
        </p:txBody>
      </p:sp>
    </p:spTree>
    <p:extLst>
      <p:ext uri="{BB962C8B-B14F-4D97-AF65-F5344CB8AC3E}">
        <p14:creationId xmlns:p14="http://schemas.microsoft.com/office/powerpoint/2010/main" val="285005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468E9-D17A-D62A-F7A0-1A9B250E6800}"/>
              </a:ext>
            </a:extLst>
          </p:cNvPr>
          <p:cNvSpPr>
            <a:spLocks noGrp="1"/>
          </p:cNvSpPr>
          <p:nvPr>
            <p:ph type="title"/>
          </p:nvPr>
        </p:nvSpPr>
        <p:spPr/>
        <p:txBody>
          <a:bodyPr/>
          <a:lstStyle/>
          <a:p>
            <a:r>
              <a:rPr lang="ru-RU">
                <a:latin typeface="Times New Roman"/>
                <a:cs typeface="Times New Roman"/>
              </a:rPr>
              <a:t>Попробуйте решить самостоятельно графическим методом:</a:t>
            </a:r>
            <a:endParaRPr lang="ru-RU"/>
          </a:p>
        </p:txBody>
      </p:sp>
      <p:sp>
        <p:nvSpPr>
          <p:cNvPr id="3" name="Объект 2">
            <a:extLst>
              <a:ext uri="{FF2B5EF4-FFF2-40B4-BE49-F238E27FC236}">
                <a16:creationId xmlns:a16="http://schemas.microsoft.com/office/drawing/2014/main" id="{187181FE-F080-12C7-C460-79F46DE6ECC0}"/>
              </a:ext>
            </a:extLst>
          </p:cNvPr>
          <p:cNvSpPr>
            <a:spLocks noGrp="1"/>
          </p:cNvSpPr>
          <p:nvPr>
            <p:ph idx="1"/>
          </p:nvPr>
        </p:nvSpPr>
        <p:spPr/>
        <p:txBody>
          <a:bodyPr vert="horz" lIns="91440" tIns="45720" rIns="91440" bIns="45720" rtlCol="0" anchor="t">
            <a:normAutofit/>
          </a:bodyPr>
          <a:lstStyle/>
          <a:p>
            <a:pPr marL="0" indent="0">
              <a:buNone/>
            </a:pPr>
            <a:r>
              <a:rPr lang="ru-RU">
                <a:latin typeface="Times New Roman"/>
                <a:cs typeface="Times New Roman"/>
              </a:rPr>
              <a:t>1)</a:t>
            </a:r>
            <a:r>
              <a:rPr lang="ru-RU">
                <a:latin typeface="Times New Roman"/>
                <a:ea typeface="+mj-lt"/>
                <a:cs typeface="Times New Roman"/>
              </a:rPr>
              <a:t> </a:t>
            </a:r>
            <a:r>
              <a:rPr lang="en-US">
                <a:latin typeface="Times New Roman"/>
                <a:ea typeface="+mj-lt"/>
                <a:cs typeface="+mj-lt"/>
              </a:rPr>
              <a:t>sin </a:t>
            </a:r>
            <a:r>
              <a:rPr lang="ru">
                <a:latin typeface="Times New Roman"/>
                <a:ea typeface="+mj-lt"/>
                <a:cs typeface="+mj-lt"/>
              </a:rPr>
              <a:t>х ≤ 1/3.</a:t>
            </a:r>
          </a:p>
          <a:p>
            <a:pPr marL="0" indent="0">
              <a:buNone/>
            </a:pPr>
            <a:r>
              <a:rPr lang="ru">
                <a:latin typeface="Times New Roman"/>
                <a:cs typeface="Times New Roman"/>
              </a:rPr>
              <a:t>2) </a:t>
            </a:r>
            <a:r>
              <a:rPr lang="ru" err="1">
                <a:latin typeface="Times New Roman"/>
                <a:ea typeface="+mj-lt"/>
                <a:cs typeface="+mj-lt"/>
              </a:rPr>
              <a:t>sin</a:t>
            </a:r>
            <a:r>
              <a:rPr lang="ru">
                <a:latin typeface="Times New Roman"/>
                <a:ea typeface="+mj-lt"/>
                <a:cs typeface="+mj-lt"/>
              </a:rPr>
              <a:t> х &lt; 0.</a:t>
            </a:r>
          </a:p>
          <a:p>
            <a:pPr marL="0" indent="0">
              <a:buNone/>
            </a:pPr>
            <a:r>
              <a:rPr lang="ru">
                <a:latin typeface="Times New Roman"/>
                <a:cs typeface="Times New Roman"/>
              </a:rPr>
              <a:t>3) </a:t>
            </a:r>
            <a:r>
              <a:rPr lang="ru" err="1">
                <a:latin typeface="Times New Roman"/>
                <a:cs typeface="Times New Roman"/>
              </a:rPr>
              <a:t>cos</a:t>
            </a:r>
            <a:r>
              <a:rPr lang="ru">
                <a:latin typeface="Times New Roman"/>
                <a:cs typeface="Times New Roman"/>
              </a:rPr>
              <a:t> x +</a:t>
            </a:r>
            <a:r>
              <a:rPr lang="ru">
                <a:latin typeface="Times New Roman"/>
                <a:ea typeface="+mj-lt"/>
                <a:cs typeface="Times New Roman"/>
              </a:rPr>
              <a:t> </a:t>
            </a:r>
            <a:r>
              <a:rPr lang="ru">
                <a:latin typeface="Times New Roman"/>
                <a:ea typeface="+mj-lt"/>
                <a:cs typeface="+mj-lt"/>
              </a:rPr>
              <a:t>х</a:t>
            </a:r>
            <a:r>
              <a:rPr lang="ru" baseline="30000">
                <a:latin typeface="Times New Roman"/>
                <a:ea typeface="+mj-lt"/>
                <a:cs typeface="+mj-lt"/>
              </a:rPr>
              <a:t>2</a:t>
            </a:r>
            <a:r>
              <a:rPr lang="ru">
                <a:latin typeface="Times New Roman"/>
                <a:ea typeface="+mj-lt"/>
                <a:cs typeface="+mj-lt"/>
              </a:rPr>
              <a:t> - 2x ≤ 7.</a:t>
            </a:r>
          </a:p>
          <a:p>
            <a:pPr marL="0" indent="0">
              <a:buNone/>
            </a:pPr>
            <a:r>
              <a:rPr lang="ru">
                <a:latin typeface="Times New Roman"/>
                <a:ea typeface="+mj-lt"/>
                <a:cs typeface="+mj-lt"/>
              </a:rPr>
              <a:t>4) </a:t>
            </a:r>
            <a:r>
              <a:rPr lang="ru" err="1">
                <a:latin typeface="Times New Roman"/>
                <a:ea typeface="+mj-lt"/>
                <a:cs typeface="+mj-lt"/>
              </a:rPr>
              <a:t>tg</a:t>
            </a:r>
            <a:r>
              <a:rPr lang="ru">
                <a:latin typeface="Times New Roman"/>
                <a:ea typeface="+mj-lt"/>
                <a:cs typeface="+mj-lt"/>
              </a:rPr>
              <a:t> x &lt; √͞͞͞͞͞3.</a:t>
            </a:r>
          </a:p>
          <a:p>
            <a:pPr marL="0" indent="0">
              <a:buNone/>
            </a:pPr>
            <a:r>
              <a:rPr lang="ru">
                <a:latin typeface="Times New Roman"/>
                <a:ea typeface="+mj-lt"/>
                <a:cs typeface="+mj-lt"/>
              </a:rPr>
              <a:t>5) </a:t>
            </a:r>
            <a:r>
              <a:rPr lang="ru" err="1">
                <a:latin typeface="Times New Roman"/>
                <a:ea typeface="+mj-lt"/>
                <a:cs typeface="+mj-lt"/>
              </a:rPr>
              <a:t>ctg</a:t>
            </a:r>
            <a:r>
              <a:rPr lang="ru">
                <a:latin typeface="Times New Roman"/>
                <a:ea typeface="+mj-lt"/>
                <a:cs typeface="+mj-lt"/>
              </a:rPr>
              <a:t> x ≥ 1. </a:t>
            </a:r>
          </a:p>
        </p:txBody>
      </p:sp>
    </p:spTree>
    <p:extLst>
      <p:ext uri="{BB962C8B-B14F-4D97-AF65-F5344CB8AC3E}">
        <p14:creationId xmlns:p14="http://schemas.microsoft.com/office/powerpoint/2010/main" val="340528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65669-17AF-EEB2-75F8-55AC4D78D47B}"/>
              </a:ext>
            </a:extLst>
          </p:cNvPr>
          <p:cNvSpPr>
            <a:spLocks noGrp="1"/>
          </p:cNvSpPr>
          <p:nvPr>
            <p:ph type="title"/>
          </p:nvPr>
        </p:nvSpPr>
        <p:spPr>
          <a:xfrm>
            <a:off x="646111" y="452718"/>
            <a:ext cx="9404723" cy="1985077"/>
          </a:xfrm>
        </p:spPr>
        <p:txBody>
          <a:bodyPr/>
          <a:lstStyle/>
          <a:p>
            <a:r>
              <a:rPr lang="ru-RU">
                <a:latin typeface="Times New Roman"/>
                <a:cs typeface="Times New Roman"/>
              </a:rPr>
              <a:t>Другие методы решения тригонометрических уравнений и неравенств:</a:t>
            </a:r>
            <a:endParaRPr lang="ru-RU"/>
          </a:p>
        </p:txBody>
      </p:sp>
      <p:sp>
        <p:nvSpPr>
          <p:cNvPr id="3" name="Объект 2">
            <a:extLst>
              <a:ext uri="{FF2B5EF4-FFF2-40B4-BE49-F238E27FC236}">
                <a16:creationId xmlns:a16="http://schemas.microsoft.com/office/drawing/2014/main" id="{2FB6C1A9-0328-2DF0-A022-03F7BFBD09DC}"/>
              </a:ext>
            </a:extLst>
          </p:cNvPr>
          <p:cNvSpPr>
            <a:spLocks noGrp="1"/>
          </p:cNvSpPr>
          <p:nvPr>
            <p:ph idx="1"/>
          </p:nvPr>
        </p:nvSpPr>
        <p:spPr>
          <a:xfrm>
            <a:off x="1103312" y="2616589"/>
            <a:ext cx="8946541" cy="3631810"/>
          </a:xfrm>
        </p:spPr>
        <p:txBody>
          <a:bodyPr vert="horz" lIns="91440" tIns="45720" rIns="91440" bIns="45720" rtlCol="0" anchor="t">
            <a:normAutofit/>
          </a:bodyPr>
          <a:lstStyle/>
          <a:p>
            <a:r>
              <a:rPr lang="ru-RU" dirty="0">
                <a:latin typeface="Times New Roman"/>
                <a:cs typeface="Times New Roman"/>
              </a:rPr>
              <a:t>1. Алгебраический метод.</a:t>
            </a:r>
            <a:endParaRPr lang="ru-RU" dirty="0">
              <a:latin typeface="Century Gothic" panose="020B0502020202020204"/>
              <a:cs typeface="Times New Roman"/>
            </a:endParaRPr>
          </a:p>
          <a:p>
            <a:pPr>
              <a:buClr>
                <a:srgbClr val="EF53A5"/>
              </a:buClr>
            </a:pPr>
            <a:r>
              <a:rPr lang="ru-RU" dirty="0">
                <a:latin typeface="Times New Roman"/>
                <a:cs typeface="Times New Roman"/>
              </a:rPr>
              <a:t>2. Приведение к однородному уравнению или неравенству.</a:t>
            </a:r>
          </a:p>
          <a:p>
            <a:pPr>
              <a:buClr>
                <a:srgbClr val="EF53A5"/>
              </a:buClr>
            </a:pPr>
            <a:r>
              <a:rPr lang="ru-RU" dirty="0">
                <a:latin typeface="Times New Roman"/>
                <a:cs typeface="Times New Roman"/>
              </a:rPr>
              <a:t>3. Использование единичной окружности.</a:t>
            </a:r>
          </a:p>
          <a:p>
            <a:pPr>
              <a:buClr>
                <a:srgbClr val="EF53A5"/>
              </a:buClr>
            </a:pPr>
            <a:r>
              <a:rPr lang="ru-RU" dirty="0">
                <a:latin typeface="Times New Roman"/>
                <a:cs typeface="Times New Roman"/>
              </a:rPr>
              <a:t>4. Метод интервалов для решения тригонометрических неравенств.</a:t>
            </a:r>
          </a:p>
          <a:p>
            <a:pPr>
              <a:buClr>
                <a:srgbClr val="EF53A5"/>
              </a:buClr>
            </a:pPr>
            <a:r>
              <a:rPr lang="ru-RU" dirty="0">
                <a:latin typeface="Times New Roman"/>
                <a:cs typeface="Times New Roman"/>
              </a:rPr>
              <a:t>5. Разложение на множители.</a:t>
            </a:r>
          </a:p>
          <a:p>
            <a:pPr>
              <a:buClr>
                <a:srgbClr val="EF53A5"/>
              </a:buClr>
            </a:pPr>
            <a:r>
              <a:rPr lang="ru-RU" dirty="0">
                <a:latin typeface="Times New Roman"/>
                <a:cs typeface="Times New Roman"/>
              </a:rPr>
              <a:t>6. Универсальная подстановка.</a:t>
            </a:r>
          </a:p>
          <a:p>
            <a:pPr>
              <a:buClr>
                <a:srgbClr val="EF53A5"/>
              </a:buClr>
            </a:pPr>
            <a:r>
              <a:rPr lang="ru-RU" dirty="0">
                <a:latin typeface="Times New Roman"/>
                <a:cs typeface="Times New Roman"/>
              </a:rPr>
              <a:t>7. Переход к половинному углу.</a:t>
            </a:r>
          </a:p>
          <a:p>
            <a:pPr marL="0" indent="0">
              <a:buClr>
                <a:srgbClr val="EF53A5"/>
              </a:buClr>
              <a:buNone/>
            </a:pPr>
            <a:endParaRPr lang="ru-RU">
              <a:latin typeface="Times New Roman"/>
              <a:cs typeface="Times New Roman"/>
            </a:endParaRPr>
          </a:p>
        </p:txBody>
      </p:sp>
    </p:spTree>
    <p:extLst>
      <p:ext uri="{BB962C8B-B14F-4D97-AF65-F5344CB8AC3E}">
        <p14:creationId xmlns:p14="http://schemas.microsoft.com/office/powerpoint/2010/main" val="164438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CDE97E-0E7D-95F9-C9C4-1F003621197D}"/>
              </a:ext>
            </a:extLst>
          </p:cNvPr>
          <p:cNvSpPr>
            <a:spLocks noGrp="1"/>
          </p:cNvSpPr>
          <p:nvPr>
            <p:ph type="title"/>
          </p:nvPr>
        </p:nvSpPr>
        <p:spPr>
          <a:xfrm>
            <a:off x="2848604" y="358773"/>
            <a:ext cx="5448587" cy="795106"/>
          </a:xfrm>
        </p:spPr>
        <p:txBody>
          <a:bodyPr/>
          <a:lstStyle/>
          <a:p>
            <a:r>
              <a:rPr lang="ru-RU">
                <a:latin typeface="Times New Roman"/>
                <a:cs typeface="Times New Roman"/>
              </a:rPr>
              <a:t>Алгебраический метод</a:t>
            </a:r>
          </a:p>
        </p:txBody>
      </p:sp>
      <p:sp>
        <p:nvSpPr>
          <p:cNvPr id="3" name="Объект 2">
            <a:extLst>
              <a:ext uri="{FF2B5EF4-FFF2-40B4-BE49-F238E27FC236}">
                <a16:creationId xmlns:a16="http://schemas.microsoft.com/office/drawing/2014/main" id="{C664C4E9-01D8-30D1-F8C8-7F52A77A2CF3}"/>
              </a:ext>
            </a:extLst>
          </p:cNvPr>
          <p:cNvSpPr>
            <a:spLocks noGrp="1"/>
          </p:cNvSpPr>
          <p:nvPr>
            <p:ph idx="1"/>
          </p:nvPr>
        </p:nvSpPr>
        <p:spPr>
          <a:xfrm>
            <a:off x="1103312" y="1332671"/>
            <a:ext cx="8946541" cy="5218439"/>
          </a:xfrm>
        </p:spPr>
        <p:txBody>
          <a:bodyPr vert="horz" lIns="91440" tIns="45720" rIns="91440" bIns="45720" rtlCol="0" anchor="t">
            <a:normAutofit/>
          </a:bodyPr>
          <a:lstStyle/>
          <a:p>
            <a:pPr marL="0" indent="0">
              <a:buNone/>
            </a:pPr>
            <a:r>
              <a:rPr lang="ru-RU" dirty="0">
                <a:latin typeface="Times New Roman"/>
                <a:cs typeface="Times New Roman"/>
              </a:rPr>
              <a:t>Решим уравнение: 2cos^2 (</a:t>
            </a:r>
            <a:r>
              <a:rPr lang="ru" dirty="0">
                <a:latin typeface="Times New Roman"/>
                <a:cs typeface="Times New Roman"/>
              </a:rPr>
              <a:t>π/6 + x) - 3sin (π/3 - x) + 1 = 0.</a:t>
            </a:r>
          </a:p>
          <a:p>
            <a:pPr marL="0" indent="0">
              <a:buNone/>
            </a:pPr>
            <a:r>
              <a:rPr lang="ru" dirty="0">
                <a:latin typeface="Times New Roman"/>
                <a:cs typeface="Times New Roman"/>
              </a:rPr>
              <a:t>Заменим синус на косинус, используя формулу приведения:</a:t>
            </a:r>
          </a:p>
          <a:p>
            <a:pPr marL="0" indent="0">
              <a:buNone/>
            </a:pPr>
            <a:r>
              <a:rPr lang="ru-RU" dirty="0">
                <a:latin typeface="Times New Roman"/>
                <a:cs typeface="Times New Roman"/>
              </a:rPr>
              <a:t>2cos^2 (</a:t>
            </a:r>
            <a:r>
              <a:rPr lang="ru" dirty="0">
                <a:latin typeface="Times New Roman"/>
                <a:cs typeface="Times New Roman"/>
              </a:rPr>
              <a:t>π/6 + x) - 3cos (π/6 + x) + 1 = 0.</a:t>
            </a:r>
            <a:endParaRPr lang="ru" dirty="0"/>
          </a:p>
          <a:p>
            <a:pPr marL="0" indent="0">
              <a:buNone/>
            </a:pPr>
            <a:r>
              <a:rPr lang="ru" dirty="0">
                <a:latin typeface="Times New Roman"/>
                <a:cs typeface="Times New Roman"/>
              </a:rPr>
              <a:t>Пусть </a:t>
            </a:r>
            <a:r>
              <a:rPr lang="ru" dirty="0" err="1">
                <a:latin typeface="Times New Roman"/>
                <a:cs typeface="Times New Roman"/>
              </a:rPr>
              <a:t>cos</a:t>
            </a:r>
            <a:r>
              <a:rPr lang="ru" dirty="0">
                <a:latin typeface="Times New Roman"/>
                <a:cs typeface="Times New Roman"/>
              </a:rPr>
              <a:t> (π/6 + x) = t:</a:t>
            </a:r>
          </a:p>
          <a:p>
            <a:pPr marL="0" indent="0">
              <a:buNone/>
            </a:pPr>
            <a:r>
              <a:rPr lang="ru" dirty="0">
                <a:latin typeface="Times New Roman"/>
                <a:cs typeface="Times New Roman"/>
              </a:rPr>
              <a:t>2t^2 - 3t + 1 = 0.</a:t>
            </a:r>
          </a:p>
          <a:p>
            <a:pPr marL="0" indent="0">
              <a:buNone/>
            </a:pPr>
            <a:r>
              <a:rPr lang="ru" dirty="0">
                <a:latin typeface="Times New Roman"/>
                <a:cs typeface="Times New Roman"/>
              </a:rPr>
              <a:t>Отсюда t = 1; t = 1/2.</a:t>
            </a:r>
          </a:p>
          <a:p>
            <a:pPr marL="0" indent="0">
              <a:buNone/>
            </a:pPr>
            <a:r>
              <a:rPr lang="ru" dirty="0">
                <a:latin typeface="Times New Roman"/>
                <a:cs typeface="Times New Roman"/>
              </a:rPr>
              <a:t>Обратная замена:</a:t>
            </a:r>
          </a:p>
          <a:p>
            <a:pPr marL="0" indent="0">
              <a:buNone/>
            </a:pPr>
            <a:r>
              <a:rPr lang="ru" dirty="0" err="1">
                <a:latin typeface="Times New Roman"/>
                <a:cs typeface="Times New Roman"/>
              </a:rPr>
              <a:t>cos</a:t>
            </a:r>
            <a:r>
              <a:rPr lang="ru" dirty="0">
                <a:latin typeface="Times New Roman"/>
                <a:cs typeface="Times New Roman"/>
              </a:rPr>
              <a:t> (π/6 + x) = 1; </a:t>
            </a:r>
            <a:r>
              <a:rPr lang="ru" dirty="0" err="1">
                <a:latin typeface="Times New Roman"/>
                <a:cs typeface="Times New Roman"/>
              </a:rPr>
              <a:t>cos</a:t>
            </a:r>
            <a:r>
              <a:rPr lang="ru" dirty="0">
                <a:latin typeface="Times New Roman"/>
                <a:cs typeface="Times New Roman"/>
              </a:rPr>
              <a:t> (π/6 + x) = 1/2.</a:t>
            </a:r>
            <a:endParaRPr lang="ru" dirty="0">
              <a:latin typeface="Century Gothic" panose="020B0502020202020204"/>
              <a:cs typeface="Times New Roman"/>
            </a:endParaRPr>
          </a:p>
          <a:p>
            <a:pPr marL="0" indent="0">
              <a:buNone/>
            </a:pPr>
            <a:r>
              <a:rPr lang="ru" dirty="0">
                <a:latin typeface="Times New Roman"/>
                <a:cs typeface="Times New Roman"/>
              </a:rPr>
              <a:t>π/6 + x = 2πk; π/6 + x = ±π/3 + 2πk, k - целое число.</a:t>
            </a:r>
          </a:p>
          <a:p>
            <a:pPr marL="0" indent="0">
              <a:buNone/>
            </a:pPr>
            <a:r>
              <a:rPr lang="ru" dirty="0">
                <a:latin typeface="Times New Roman"/>
                <a:cs typeface="Times New Roman"/>
              </a:rPr>
              <a:t>X = ±π/6 + 2πk; x = -π/2 + 2πk, k - целое число.</a:t>
            </a:r>
          </a:p>
          <a:p>
            <a:pPr marL="0" indent="0">
              <a:buNone/>
            </a:pPr>
            <a:r>
              <a:rPr lang="ru" dirty="0">
                <a:latin typeface="Times New Roman"/>
                <a:cs typeface="Times New Roman"/>
              </a:rPr>
              <a:t>Ответ: x = ±π/6 + 2πk; x = -π/2 + 2πk, k - целое число.</a:t>
            </a:r>
            <a:endParaRPr lang="ru" dirty="0">
              <a:ea typeface="+mj-lt"/>
              <a:cs typeface="+mj-lt"/>
            </a:endParaRPr>
          </a:p>
          <a:p>
            <a:pPr marL="0" indent="0">
              <a:buNone/>
            </a:pPr>
            <a:endParaRPr lang="ru">
              <a:latin typeface="Times New Roman"/>
              <a:cs typeface="Times New Roman"/>
            </a:endParaRPr>
          </a:p>
        </p:txBody>
      </p:sp>
    </p:spTree>
    <p:extLst>
      <p:ext uri="{BB962C8B-B14F-4D97-AF65-F5344CB8AC3E}">
        <p14:creationId xmlns:p14="http://schemas.microsoft.com/office/powerpoint/2010/main" val="395680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02DAA-CD75-4771-A46B-4142DC401368}"/>
              </a:ext>
            </a:extLst>
          </p:cNvPr>
          <p:cNvSpPr>
            <a:spLocks noGrp="1"/>
          </p:cNvSpPr>
          <p:nvPr>
            <p:ph type="title"/>
          </p:nvPr>
        </p:nvSpPr>
        <p:spPr>
          <a:xfrm>
            <a:off x="844440" y="306581"/>
            <a:ext cx="9467353" cy="1400530"/>
          </a:xfrm>
        </p:spPr>
        <p:txBody>
          <a:bodyPr/>
          <a:lstStyle/>
          <a:p>
            <a:r>
              <a:rPr lang="ru-RU">
                <a:latin typeface="Times New Roman"/>
                <a:cs typeface="Times New Roman"/>
              </a:rPr>
              <a:t>Приведение к однородному уравнению или неравенству</a:t>
            </a:r>
          </a:p>
        </p:txBody>
      </p:sp>
      <p:sp>
        <p:nvSpPr>
          <p:cNvPr id="3" name="Объект 2">
            <a:extLst>
              <a:ext uri="{FF2B5EF4-FFF2-40B4-BE49-F238E27FC236}">
                <a16:creationId xmlns:a16="http://schemas.microsoft.com/office/drawing/2014/main" id="{FB60BDC5-F722-62F5-70B9-2C826E7C2CBC}"/>
              </a:ext>
            </a:extLst>
          </p:cNvPr>
          <p:cNvSpPr>
            <a:spLocks noGrp="1"/>
          </p:cNvSpPr>
          <p:nvPr>
            <p:ph idx="1"/>
          </p:nvPr>
        </p:nvSpPr>
        <p:spPr/>
        <p:txBody>
          <a:bodyPr vert="horz" lIns="91440" tIns="45720" rIns="91440" bIns="45720" rtlCol="0" anchor="t">
            <a:normAutofit/>
          </a:bodyPr>
          <a:lstStyle/>
          <a:p>
            <a:pPr algn="ctr">
              <a:buNone/>
            </a:pPr>
            <a:r>
              <a:rPr lang="ru">
                <a:latin typeface="Times New Roman"/>
                <a:ea typeface="+mj-lt"/>
                <a:cs typeface="+mj-lt"/>
              </a:rPr>
              <a:t>Уравнение называется однородным относительно синуса и косинуса, если все его члены одной и той же степени относительно синуса и косинуса одного и того же угла. Чтобы решить однородное уравнение, надо:</a:t>
            </a:r>
            <a:endParaRPr lang="ru-RU">
              <a:latin typeface="Times New Roman"/>
              <a:cs typeface="Times New Roman"/>
            </a:endParaRPr>
          </a:p>
          <a:p>
            <a:pPr>
              <a:buNone/>
            </a:pPr>
            <a:r>
              <a:rPr lang="ru">
                <a:latin typeface="Times New Roman"/>
                <a:ea typeface="+mj-lt"/>
                <a:cs typeface="+mj-lt"/>
              </a:rPr>
              <a:t>   а)  перенести все его члены в левую часть;</a:t>
            </a:r>
            <a:endParaRPr lang="ru-RU">
              <a:latin typeface="Times New Roman"/>
              <a:cs typeface="Times New Roman"/>
            </a:endParaRPr>
          </a:p>
          <a:p>
            <a:pPr>
              <a:buNone/>
            </a:pPr>
            <a:r>
              <a:rPr lang="ru">
                <a:latin typeface="Times New Roman"/>
                <a:ea typeface="+mj-lt"/>
                <a:cs typeface="+mj-lt"/>
              </a:rPr>
              <a:t>   б)  вынести все общие множители за скобки;</a:t>
            </a:r>
            <a:endParaRPr lang="ru-RU">
              <a:latin typeface="Times New Roman"/>
              <a:cs typeface="Times New Roman"/>
            </a:endParaRPr>
          </a:p>
          <a:p>
            <a:pPr>
              <a:buNone/>
            </a:pPr>
            <a:r>
              <a:rPr lang="ru">
                <a:latin typeface="Times New Roman"/>
                <a:ea typeface="+mj-lt"/>
                <a:cs typeface="+mj-lt"/>
              </a:rPr>
              <a:t>   в)  приравнять все множители и скобки нулю;</a:t>
            </a:r>
            <a:endParaRPr lang="ru-RU">
              <a:latin typeface="Times New Roman"/>
              <a:cs typeface="Times New Roman"/>
            </a:endParaRPr>
          </a:p>
          <a:p>
            <a:pPr>
              <a:buNone/>
            </a:pPr>
            <a:r>
              <a:rPr lang="ru-RU">
                <a:latin typeface="Times New Roman"/>
                <a:ea typeface="+mj-lt"/>
                <a:cs typeface="+mj-lt"/>
              </a:rPr>
              <a:t>   </a:t>
            </a:r>
            <a:r>
              <a:rPr lang="ru">
                <a:latin typeface="Times New Roman"/>
                <a:ea typeface="+mj-lt"/>
                <a:cs typeface="+mj-lt"/>
              </a:rPr>
              <a:t>г)  скобки, приравненные нулю, дают однородное уравнение меньшей степени, которое следует разделить на косинус ( или синус ) в старшей степени; </a:t>
            </a:r>
            <a:endParaRPr lang="ru-RU">
              <a:latin typeface="Times New Roman"/>
              <a:cs typeface="Times New Roman"/>
            </a:endParaRPr>
          </a:p>
          <a:p>
            <a:pPr>
              <a:buNone/>
            </a:pPr>
            <a:r>
              <a:rPr lang="ru">
                <a:latin typeface="Times New Roman"/>
                <a:ea typeface="+mj-lt"/>
                <a:cs typeface="+mj-lt"/>
              </a:rPr>
              <a:t>   д)  решить полученное тригонометрическое уравнение относительно тангенса. </a:t>
            </a:r>
            <a:endParaRPr lang="ru-RU">
              <a:latin typeface="Times New Roman"/>
              <a:cs typeface="Times New Roman"/>
            </a:endParaRPr>
          </a:p>
          <a:p>
            <a:pPr marL="0" indent="0">
              <a:buNone/>
            </a:pPr>
            <a:endParaRPr lang="ru-RU"/>
          </a:p>
        </p:txBody>
      </p:sp>
    </p:spTree>
    <p:extLst>
      <p:ext uri="{BB962C8B-B14F-4D97-AF65-F5344CB8AC3E}">
        <p14:creationId xmlns:p14="http://schemas.microsoft.com/office/powerpoint/2010/main" val="416614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062BC6-2CFD-1B4F-7AC7-3C82604FB158}"/>
              </a:ext>
            </a:extLst>
          </p:cNvPr>
          <p:cNvSpPr>
            <a:spLocks noGrp="1"/>
          </p:cNvSpPr>
          <p:nvPr>
            <p:ph idx="1"/>
          </p:nvPr>
        </p:nvSpPr>
        <p:spPr>
          <a:xfrm>
            <a:off x="330874" y="341028"/>
            <a:ext cx="9718979" cy="5907371"/>
          </a:xfrm>
        </p:spPr>
        <p:txBody>
          <a:bodyPr vert="horz" lIns="91440" tIns="45720" rIns="91440" bIns="45720" rtlCol="0" anchor="t">
            <a:normAutofit/>
          </a:bodyPr>
          <a:lstStyle/>
          <a:p>
            <a:pPr>
              <a:buNone/>
            </a:pPr>
            <a:r>
              <a:rPr lang="ru" dirty="0">
                <a:latin typeface="Times New Roman"/>
                <a:ea typeface="+mj-lt"/>
                <a:cs typeface="+mj-lt"/>
              </a:rPr>
              <a:t>Решим уравнение: 3</a:t>
            </a:r>
            <a:r>
              <a:rPr lang="ru-RU" dirty="0">
                <a:latin typeface="Times New Roman"/>
                <a:ea typeface="+mj-lt"/>
                <a:cs typeface="+mj-lt"/>
              </a:rPr>
              <a:t>sin^2</a:t>
            </a:r>
            <a:r>
              <a:rPr lang="ru" dirty="0">
                <a:latin typeface="Times New Roman"/>
                <a:ea typeface="+mj-lt"/>
                <a:cs typeface="+mj-lt"/>
              </a:rPr>
              <a:t> </a:t>
            </a:r>
            <a:r>
              <a:rPr lang="ru-RU" dirty="0">
                <a:latin typeface="Times New Roman"/>
                <a:ea typeface="+mj-lt"/>
                <a:cs typeface="+mj-lt"/>
              </a:rPr>
              <a:t>x</a:t>
            </a:r>
            <a:r>
              <a:rPr lang="ru" dirty="0">
                <a:latin typeface="Times New Roman"/>
                <a:ea typeface="+mj-lt"/>
                <a:cs typeface="+mj-lt"/>
              </a:rPr>
              <a:t> + 4</a:t>
            </a:r>
            <a:r>
              <a:rPr lang="ru-RU" dirty="0" err="1">
                <a:latin typeface="Times New Roman"/>
                <a:ea typeface="+mj-lt"/>
                <a:cs typeface="+mj-lt"/>
              </a:rPr>
              <a:t>sin</a:t>
            </a:r>
            <a:r>
              <a:rPr lang="ru-RU" dirty="0">
                <a:latin typeface="Times New Roman"/>
                <a:ea typeface="+mj-lt"/>
                <a:cs typeface="+mj-lt"/>
              </a:rPr>
              <a:t> x </a:t>
            </a:r>
            <a:r>
              <a:rPr lang="ru" dirty="0">
                <a:latin typeface="Times New Roman"/>
                <a:ea typeface="+mj-lt"/>
                <a:cs typeface="+mj-lt"/>
              </a:rPr>
              <a:t>· </a:t>
            </a:r>
            <a:r>
              <a:rPr lang="ru-RU" dirty="0" err="1">
                <a:latin typeface="Times New Roman"/>
                <a:ea typeface="+mj-lt"/>
                <a:cs typeface="+mj-lt"/>
              </a:rPr>
              <a:t>cos</a:t>
            </a:r>
            <a:r>
              <a:rPr lang="ru-RU" dirty="0">
                <a:latin typeface="Times New Roman"/>
                <a:ea typeface="+mj-lt"/>
                <a:cs typeface="+mj-lt"/>
              </a:rPr>
              <a:t> x</a:t>
            </a:r>
            <a:r>
              <a:rPr lang="ru" dirty="0">
                <a:latin typeface="Times New Roman"/>
                <a:ea typeface="+mj-lt"/>
                <a:cs typeface="+mj-lt"/>
              </a:rPr>
              <a:t> + 5</a:t>
            </a:r>
            <a:r>
              <a:rPr lang="ru-RU" dirty="0">
                <a:latin typeface="Times New Roman"/>
                <a:ea typeface="+mj-lt"/>
                <a:cs typeface="+mj-lt"/>
              </a:rPr>
              <a:t>cos^2</a:t>
            </a:r>
            <a:r>
              <a:rPr lang="ru" baseline="30000" dirty="0">
                <a:latin typeface="Times New Roman"/>
                <a:ea typeface="+mj-lt"/>
                <a:cs typeface="+mj-lt"/>
              </a:rPr>
              <a:t> </a:t>
            </a:r>
            <a:r>
              <a:rPr lang="ru-RU" dirty="0">
                <a:latin typeface="Times New Roman"/>
                <a:ea typeface="+mj-lt"/>
                <a:cs typeface="+mj-lt"/>
              </a:rPr>
              <a:t>x</a:t>
            </a:r>
            <a:r>
              <a:rPr lang="ru" dirty="0">
                <a:latin typeface="Times New Roman"/>
                <a:ea typeface="+mj-lt"/>
                <a:cs typeface="+mj-lt"/>
              </a:rPr>
              <a:t> = 2.</a:t>
            </a:r>
            <a:endParaRPr lang="ru-RU" dirty="0">
              <a:latin typeface="Times New Roman"/>
              <a:cs typeface="Times New Roman"/>
            </a:endParaRPr>
          </a:p>
          <a:p>
            <a:pPr>
              <a:buNone/>
            </a:pPr>
            <a:r>
              <a:rPr lang="ru-RU" dirty="0">
                <a:latin typeface="Times New Roman"/>
                <a:ea typeface="+mj-lt"/>
                <a:cs typeface="+mj-lt"/>
              </a:rPr>
              <a:t>3sin^2 x + 4sin x · </a:t>
            </a:r>
            <a:r>
              <a:rPr lang="ru-RU" dirty="0" err="1">
                <a:latin typeface="Times New Roman"/>
                <a:ea typeface="+mj-lt"/>
                <a:cs typeface="+mj-lt"/>
              </a:rPr>
              <a:t>cos</a:t>
            </a:r>
            <a:r>
              <a:rPr lang="ru-RU" dirty="0">
                <a:latin typeface="Times New Roman"/>
                <a:ea typeface="+mj-lt"/>
                <a:cs typeface="+mj-lt"/>
              </a:rPr>
              <a:t> x + 5cos^2 x = 2sin^2 x + 2cos^2 x.</a:t>
            </a:r>
            <a:endParaRPr lang="ru-RU" dirty="0">
              <a:latin typeface="Times New Roman"/>
              <a:cs typeface="Times New Roman"/>
            </a:endParaRPr>
          </a:p>
          <a:p>
            <a:pPr>
              <a:buNone/>
            </a:pPr>
            <a:r>
              <a:rPr lang="ru-RU" dirty="0">
                <a:latin typeface="Times New Roman"/>
                <a:ea typeface="+mj-lt"/>
                <a:cs typeface="+mj-lt"/>
              </a:rPr>
              <a:t>Sin^2 x + 4sin x · </a:t>
            </a:r>
            <a:r>
              <a:rPr lang="ru-RU" dirty="0" err="1">
                <a:latin typeface="Times New Roman"/>
                <a:ea typeface="+mj-lt"/>
                <a:cs typeface="+mj-lt"/>
              </a:rPr>
              <a:t>cos</a:t>
            </a:r>
            <a:r>
              <a:rPr lang="ru-RU" dirty="0">
                <a:latin typeface="Times New Roman"/>
                <a:ea typeface="+mj-lt"/>
                <a:cs typeface="+mj-lt"/>
              </a:rPr>
              <a:t> x + 3cos^2 x = 0.</a:t>
            </a:r>
            <a:endParaRPr lang="ru-RU" dirty="0">
              <a:latin typeface="Times New Roman"/>
              <a:ea typeface="+mj-lt"/>
              <a:cs typeface="Times New Roman"/>
            </a:endParaRPr>
          </a:p>
          <a:p>
            <a:pPr>
              <a:buNone/>
            </a:pPr>
            <a:r>
              <a:rPr lang="ru-RU" dirty="0">
                <a:latin typeface="Times New Roman"/>
                <a:ea typeface="+mj-lt"/>
                <a:cs typeface="+mj-lt"/>
              </a:rPr>
              <a:t>Разделим уравнение на cos^2 x:</a:t>
            </a:r>
          </a:p>
          <a:p>
            <a:pPr>
              <a:buNone/>
            </a:pPr>
            <a:r>
              <a:rPr lang="ru-RU" dirty="0">
                <a:latin typeface="Times New Roman"/>
                <a:ea typeface="+mj-lt"/>
                <a:cs typeface="+mj-lt"/>
              </a:rPr>
              <a:t>Tg^2 x + 4 </a:t>
            </a:r>
            <a:r>
              <a:rPr lang="ru-RU" dirty="0" err="1">
                <a:latin typeface="Times New Roman"/>
                <a:ea typeface="+mj-lt"/>
                <a:cs typeface="+mj-lt"/>
              </a:rPr>
              <a:t>tg</a:t>
            </a:r>
            <a:r>
              <a:rPr lang="ru-RU" dirty="0">
                <a:latin typeface="Times New Roman"/>
                <a:ea typeface="+mj-lt"/>
                <a:cs typeface="+mj-lt"/>
              </a:rPr>
              <a:t> x + 3 = 0.</a:t>
            </a:r>
            <a:endParaRPr lang="ru-RU" dirty="0">
              <a:latin typeface="Times New Roman"/>
              <a:ea typeface="+mj-lt"/>
              <a:cs typeface="Times New Roman"/>
            </a:endParaRPr>
          </a:p>
          <a:p>
            <a:pPr>
              <a:buNone/>
            </a:pPr>
            <a:r>
              <a:rPr lang="ru-RU" dirty="0">
                <a:latin typeface="Times New Roman"/>
                <a:ea typeface="+mj-lt"/>
                <a:cs typeface="+mj-lt"/>
              </a:rPr>
              <a:t>Пусть </a:t>
            </a:r>
            <a:r>
              <a:rPr lang="ru-RU" dirty="0" err="1">
                <a:latin typeface="Times New Roman"/>
                <a:ea typeface="+mj-lt"/>
                <a:cs typeface="+mj-lt"/>
              </a:rPr>
              <a:t>tg</a:t>
            </a:r>
            <a:r>
              <a:rPr lang="ru-RU" dirty="0">
                <a:latin typeface="Times New Roman"/>
                <a:ea typeface="+mj-lt"/>
                <a:cs typeface="+mj-lt"/>
              </a:rPr>
              <a:t> x = y:</a:t>
            </a:r>
            <a:endParaRPr lang="ru-RU" dirty="0">
              <a:latin typeface="Times New Roman"/>
              <a:ea typeface="+mj-lt"/>
              <a:cs typeface="Times New Roman"/>
            </a:endParaRPr>
          </a:p>
          <a:p>
            <a:pPr>
              <a:buNone/>
            </a:pPr>
            <a:r>
              <a:rPr lang="ru-RU" dirty="0">
                <a:latin typeface="Times New Roman"/>
                <a:ea typeface="+mj-lt"/>
                <a:cs typeface="+mj-lt"/>
              </a:rPr>
              <a:t>Y^2 + 4y +3 = 0.</a:t>
            </a:r>
            <a:endParaRPr lang="ru-RU" dirty="0">
              <a:latin typeface="Times New Roman"/>
              <a:cs typeface="Times New Roman"/>
            </a:endParaRPr>
          </a:p>
          <a:p>
            <a:pPr>
              <a:buNone/>
            </a:pPr>
            <a:r>
              <a:rPr lang="ru" dirty="0">
                <a:latin typeface="Times New Roman"/>
                <a:ea typeface="+mj-lt"/>
                <a:cs typeface="+mj-lt"/>
              </a:rPr>
              <a:t>Отсюда </a:t>
            </a:r>
            <a:r>
              <a:rPr lang="ru-RU" dirty="0">
                <a:latin typeface="Times New Roman"/>
                <a:ea typeface="+mj-lt"/>
                <a:cs typeface="+mj-lt"/>
              </a:rPr>
              <a:t>y</a:t>
            </a:r>
            <a:r>
              <a:rPr lang="ru" dirty="0">
                <a:latin typeface="Times New Roman"/>
                <a:ea typeface="+mj-lt"/>
                <a:cs typeface="+mj-lt"/>
              </a:rPr>
              <a:t> = </a:t>
            </a:r>
            <a:r>
              <a:rPr lang="ru-RU" dirty="0">
                <a:latin typeface="Times New Roman"/>
                <a:ea typeface="+mj-lt"/>
                <a:cs typeface="+mj-lt"/>
              </a:rPr>
              <a:t>-</a:t>
            </a:r>
            <a:r>
              <a:rPr lang="ru" dirty="0">
                <a:latin typeface="Times New Roman"/>
                <a:ea typeface="+mj-lt"/>
                <a:cs typeface="+mj-lt"/>
              </a:rPr>
              <a:t>1; </a:t>
            </a:r>
            <a:r>
              <a:rPr lang="ru-RU" dirty="0">
                <a:latin typeface="Times New Roman"/>
                <a:ea typeface="+mj-lt"/>
                <a:cs typeface="+mj-lt"/>
              </a:rPr>
              <a:t>y</a:t>
            </a:r>
            <a:r>
              <a:rPr lang="ru" dirty="0">
                <a:latin typeface="Times New Roman"/>
                <a:ea typeface="+mj-lt"/>
                <a:cs typeface="+mj-lt"/>
              </a:rPr>
              <a:t> = </a:t>
            </a:r>
            <a:r>
              <a:rPr lang="ru-RU" dirty="0">
                <a:latin typeface="Times New Roman"/>
                <a:ea typeface="+mj-lt"/>
                <a:cs typeface="+mj-lt"/>
              </a:rPr>
              <a:t>-</a:t>
            </a:r>
            <a:r>
              <a:rPr lang="ru" dirty="0">
                <a:latin typeface="Times New Roman"/>
                <a:ea typeface="+mj-lt"/>
                <a:cs typeface="+mj-lt"/>
              </a:rPr>
              <a:t>3.</a:t>
            </a:r>
            <a:endParaRPr lang="ru-RU" dirty="0">
              <a:latin typeface="Times New Roman"/>
              <a:cs typeface="Times New Roman"/>
            </a:endParaRPr>
          </a:p>
          <a:p>
            <a:pPr>
              <a:buNone/>
            </a:pPr>
            <a:r>
              <a:rPr lang="ru" dirty="0">
                <a:latin typeface="Times New Roman"/>
                <a:ea typeface="+mj-lt"/>
                <a:cs typeface="+mj-lt"/>
              </a:rPr>
              <a:t>Обратная замена:</a:t>
            </a:r>
            <a:endParaRPr lang="ru-RU" dirty="0">
              <a:latin typeface="Times New Roman"/>
              <a:ea typeface="+mj-lt"/>
              <a:cs typeface="Times New Roman"/>
            </a:endParaRPr>
          </a:p>
          <a:p>
            <a:pPr>
              <a:buNone/>
            </a:pPr>
            <a:r>
              <a:rPr lang="ru-RU" dirty="0" err="1">
                <a:latin typeface="Times New Roman"/>
                <a:ea typeface="+mj-lt"/>
                <a:cs typeface="+mj-lt"/>
              </a:rPr>
              <a:t>tg</a:t>
            </a:r>
            <a:r>
              <a:rPr lang="ru-RU" dirty="0">
                <a:latin typeface="Times New Roman"/>
                <a:ea typeface="+mj-lt"/>
                <a:cs typeface="+mj-lt"/>
              </a:rPr>
              <a:t> x = -1; </a:t>
            </a:r>
            <a:r>
              <a:rPr lang="ru-RU" dirty="0" err="1">
                <a:latin typeface="Times New Roman"/>
                <a:ea typeface="+mj-lt"/>
                <a:cs typeface="+mj-lt"/>
              </a:rPr>
              <a:t>tg</a:t>
            </a:r>
            <a:r>
              <a:rPr lang="ru-RU" dirty="0">
                <a:latin typeface="Times New Roman"/>
                <a:ea typeface="+mj-lt"/>
                <a:cs typeface="+mj-lt"/>
              </a:rPr>
              <a:t> x = -3.</a:t>
            </a:r>
            <a:endParaRPr lang="ru-RU" dirty="0">
              <a:latin typeface="Times New Roman"/>
              <a:cs typeface="Times New Roman"/>
            </a:endParaRPr>
          </a:p>
          <a:p>
            <a:pPr>
              <a:buNone/>
            </a:pPr>
            <a:r>
              <a:rPr lang="ru-RU" dirty="0">
                <a:latin typeface="Times New Roman"/>
                <a:cs typeface="Times New Roman"/>
              </a:rPr>
              <a:t>X = -π/4 + </a:t>
            </a:r>
            <a:r>
              <a:rPr lang="ru" dirty="0">
                <a:latin typeface="Times New Roman"/>
                <a:cs typeface="Times New Roman"/>
              </a:rPr>
              <a:t>πk; x = -</a:t>
            </a:r>
            <a:r>
              <a:rPr lang="ru" dirty="0" err="1">
                <a:latin typeface="Times New Roman"/>
                <a:cs typeface="Times New Roman"/>
              </a:rPr>
              <a:t>arctg</a:t>
            </a:r>
            <a:r>
              <a:rPr lang="ru" dirty="0">
                <a:latin typeface="Times New Roman"/>
                <a:cs typeface="Times New Roman"/>
              </a:rPr>
              <a:t> 3 + πk, k - целое число.</a:t>
            </a:r>
          </a:p>
          <a:p>
            <a:pPr>
              <a:buNone/>
            </a:pPr>
            <a:r>
              <a:rPr lang="ru" dirty="0">
                <a:latin typeface="Times New Roman"/>
                <a:cs typeface="Times New Roman"/>
              </a:rPr>
              <a:t>Ответ: x </a:t>
            </a:r>
            <a:r>
              <a:rPr lang="ru-RU" dirty="0">
                <a:latin typeface="Times New Roman"/>
                <a:cs typeface="Times New Roman"/>
              </a:rPr>
              <a:t>= -π/4 + </a:t>
            </a:r>
            <a:r>
              <a:rPr lang="ru" dirty="0">
                <a:latin typeface="Times New Roman"/>
                <a:cs typeface="Times New Roman"/>
              </a:rPr>
              <a:t>πk; x = -</a:t>
            </a:r>
            <a:r>
              <a:rPr lang="ru" dirty="0" err="1">
                <a:latin typeface="Times New Roman"/>
                <a:cs typeface="Times New Roman"/>
              </a:rPr>
              <a:t>arctg</a:t>
            </a:r>
            <a:r>
              <a:rPr lang="ru" dirty="0">
                <a:latin typeface="Times New Roman"/>
                <a:cs typeface="Times New Roman"/>
              </a:rPr>
              <a:t> 3 + πk, k - целое число.</a:t>
            </a:r>
            <a:endParaRPr lang="ru" dirty="0">
              <a:ea typeface="+mj-lt"/>
              <a:cs typeface="+mj-lt"/>
            </a:endParaRPr>
          </a:p>
          <a:p>
            <a:pPr>
              <a:buNone/>
            </a:pPr>
            <a:endParaRPr lang="ru">
              <a:latin typeface="Times New Roman"/>
              <a:cs typeface="Times New Roman"/>
            </a:endParaRPr>
          </a:p>
        </p:txBody>
      </p:sp>
    </p:spTree>
    <p:extLst>
      <p:ext uri="{BB962C8B-B14F-4D97-AF65-F5344CB8AC3E}">
        <p14:creationId xmlns:p14="http://schemas.microsoft.com/office/powerpoint/2010/main" val="225509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706234-0C88-F6F5-7B75-BB6FD86CC8B9}"/>
              </a:ext>
            </a:extLst>
          </p:cNvPr>
          <p:cNvSpPr>
            <a:spLocks noGrp="1"/>
          </p:cNvSpPr>
          <p:nvPr>
            <p:ph type="title"/>
          </p:nvPr>
        </p:nvSpPr>
        <p:spPr>
          <a:xfrm>
            <a:off x="1021892" y="317019"/>
            <a:ext cx="9102011" cy="826421"/>
          </a:xfrm>
        </p:spPr>
        <p:txBody>
          <a:bodyPr/>
          <a:lstStyle/>
          <a:p>
            <a:r>
              <a:rPr lang="ru-RU">
                <a:latin typeface="Times New Roman"/>
                <a:cs typeface="Times New Roman"/>
              </a:rPr>
              <a:t>Использование единичной окружности</a:t>
            </a:r>
          </a:p>
        </p:txBody>
      </p:sp>
      <p:sp>
        <p:nvSpPr>
          <p:cNvPr id="3" name="Объект 2">
            <a:extLst>
              <a:ext uri="{FF2B5EF4-FFF2-40B4-BE49-F238E27FC236}">
                <a16:creationId xmlns:a16="http://schemas.microsoft.com/office/drawing/2014/main" id="{0297E848-BA0E-3C59-1AFD-3CB4BC18B4A6}"/>
              </a:ext>
            </a:extLst>
          </p:cNvPr>
          <p:cNvSpPr>
            <a:spLocks noGrp="1"/>
          </p:cNvSpPr>
          <p:nvPr>
            <p:ph idx="1"/>
          </p:nvPr>
        </p:nvSpPr>
        <p:spPr>
          <a:xfrm>
            <a:off x="1103312" y="1384863"/>
            <a:ext cx="8946541" cy="5155809"/>
          </a:xfrm>
        </p:spPr>
        <p:txBody>
          <a:bodyPr vert="horz" lIns="91440" tIns="45720" rIns="91440" bIns="45720" rtlCol="0" anchor="t">
            <a:normAutofit/>
          </a:bodyPr>
          <a:lstStyle/>
          <a:p>
            <a:pPr marL="0" indent="0">
              <a:buNone/>
            </a:pPr>
            <a:r>
              <a:rPr lang="ru-RU">
                <a:latin typeface="Times New Roman"/>
                <a:cs typeface="Times New Roman"/>
              </a:rPr>
              <a:t>Чтобы решать тригонометрические уравнения (неравенства) этим способом, нужно:</a:t>
            </a:r>
            <a:endParaRPr lang="ru-RU">
              <a:latin typeface="Century Gothic" panose="020B0502020202020204"/>
              <a:cs typeface="Times New Roman"/>
            </a:endParaRPr>
          </a:p>
          <a:p>
            <a:pPr marL="0" indent="0">
              <a:buNone/>
            </a:pPr>
            <a:r>
              <a:rPr lang="ru-RU">
                <a:latin typeface="Times New Roman"/>
                <a:cs typeface="Times New Roman"/>
              </a:rPr>
              <a:t>1) </a:t>
            </a:r>
            <a:r>
              <a:rPr lang="ru-RU">
                <a:latin typeface="Times New Roman"/>
                <a:ea typeface="+mj-lt"/>
                <a:cs typeface="+mj-lt"/>
              </a:rPr>
              <a:t>На оси ординат (абсцисс) отметить точку a и провести прямую y = a (x = a), перпендикулярную соответствующей оси.</a:t>
            </a:r>
          </a:p>
          <a:p>
            <a:pPr marL="0" indent="0">
              <a:buNone/>
            </a:pPr>
            <a:r>
              <a:rPr lang="ru-RU">
                <a:latin typeface="Times New Roman"/>
                <a:cs typeface="Times New Roman"/>
              </a:rPr>
              <a:t>2) Обозначить и подписать точки пересечения прямой y = a (x = a) с окружностью.</a:t>
            </a:r>
          </a:p>
          <a:p>
            <a:pPr marL="0" indent="0">
              <a:buNone/>
            </a:pPr>
            <a:r>
              <a:rPr lang="ru-RU">
                <a:latin typeface="Times New Roman"/>
                <a:cs typeface="Times New Roman"/>
              </a:rPr>
              <a:t>3) При решении уравнения в ответ записываем эти точки с прибавлением периода 2πk, где k - целое число; при решении неравенства в ответ записываем сначала меньшую по числовому значению точку, которая ограничивает нужную дугу, а потом записываем большую по числовому значению точку, которая также ограничивает нужную дугу; к обеим точкам прибавляем период 2πk, где k - целое число; получившийся интервал заключаем в круглые скобки, если неравенство было строгим, или в квадратные скобки, если неравенство было нестрогим.</a:t>
            </a:r>
          </a:p>
        </p:txBody>
      </p:sp>
    </p:spTree>
    <p:extLst>
      <p:ext uri="{BB962C8B-B14F-4D97-AF65-F5344CB8AC3E}">
        <p14:creationId xmlns:p14="http://schemas.microsoft.com/office/powerpoint/2010/main" val="307752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93751B-4885-6FE3-A84F-27FB5A0D8E7C}"/>
              </a:ext>
            </a:extLst>
          </p:cNvPr>
          <p:cNvSpPr>
            <a:spLocks noGrp="1"/>
          </p:cNvSpPr>
          <p:nvPr>
            <p:ph idx="1"/>
          </p:nvPr>
        </p:nvSpPr>
        <p:spPr>
          <a:xfrm>
            <a:off x="184738" y="215768"/>
            <a:ext cx="10115635" cy="6387535"/>
          </a:xfrm>
        </p:spPr>
        <p:txBody>
          <a:bodyPr vert="horz" lIns="91440" tIns="45720" rIns="91440" bIns="45720" rtlCol="0" anchor="t">
            <a:normAutofit/>
          </a:bodyPr>
          <a:lstStyle/>
          <a:p>
            <a:pPr marL="0" indent="0">
              <a:buNone/>
            </a:pPr>
            <a:r>
              <a:rPr lang="ru-RU">
                <a:latin typeface="Times New Roman"/>
                <a:cs typeface="Times New Roman"/>
              </a:rPr>
              <a:t>Решим неравенство </a:t>
            </a:r>
            <a:r>
              <a:rPr lang="ru-RU" err="1">
                <a:latin typeface="Times New Roman"/>
                <a:cs typeface="Times New Roman"/>
              </a:rPr>
              <a:t>sin</a:t>
            </a:r>
            <a:r>
              <a:rPr lang="ru-RU">
                <a:latin typeface="Times New Roman"/>
                <a:cs typeface="Times New Roman"/>
              </a:rPr>
              <a:t> x &gt; 1/2.</a:t>
            </a:r>
          </a:p>
          <a:p>
            <a:pPr>
              <a:buNone/>
            </a:pPr>
            <a:r>
              <a:rPr lang="ru-RU">
                <a:latin typeface="Times New Roman"/>
                <a:ea typeface="+mj-lt"/>
                <a:cs typeface="+mj-lt"/>
              </a:rPr>
              <a:t>На единичной окружности проводим прямую y = 1/2, которая пересекает окружность в точках A и B.</a:t>
            </a:r>
            <a:endParaRPr lang="ru-RU">
              <a:latin typeface="Times New Roman"/>
              <a:ea typeface="+mj-lt"/>
              <a:cs typeface="Times New Roman"/>
            </a:endParaRPr>
          </a:p>
          <a:p>
            <a:pPr>
              <a:buNone/>
            </a:pPr>
            <a:r>
              <a:rPr lang="ru-RU">
                <a:latin typeface="Times New Roman"/>
                <a:ea typeface="+mj-lt"/>
                <a:cs typeface="+mj-lt"/>
              </a:rPr>
              <a:t>Все значения y на промежутке NM больше, значит, все точки дуги AMB удовлетворяют данному неравенству. При всех углах поворота, больших π/6, но меньших 5π/6, </a:t>
            </a:r>
            <a:r>
              <a:rPr lang="ru-RU" err="1">
                <a:latin typeface="Times New Roman"/>
                <a:ea typeface="+mj-lt"/>
                <a:cs typeface="+mj-lt"/>
              </a:rPr>
              <a:t>sin</a:t>
            </a:r>
            <a:r>
              <a:rPr lang="ru-RU">
                <a:latin typeface="Times New Roman"/>
                <a:ea typeface="+mj-lt"/>
                <a:cs typeface="+mj-lt"/>
              </a:rPr>
              <a:t> x будет принимать значения больше 1/2 (но не больше единицы).</a:t>
            </a:r>
            <a:endParaRPr lang="ru-RU">
              <a:latin typeface="Times New Roman"/>
              <a:cs typeface="Times New Roman"/>
            </a:endParaRPr>
          </a:p>
          <a:p>
            <a:pPr>
              <a:buNone/>
            </a:pPr>
            <a:r>
              <a:rPr lang="ru-RU">
                <a:latin typeface="Times New Roman"/>
                <a:ea typeface="+mj-lt"/>
                <a:cs typeface="+mj-lt"/>
              </a:rPr>
              <a:t>Таким образом, решением неравенства будут все значения на интервале (π/6; 5π/6). Для того, чтобы получить все решения данного неравенства, достаточно к концам этого промежутка прибавить 2</a:t>
            </a:r>
            <a:r>
              <a:rPr lang="ru-RU">
                <a:latin typeface="Times New Roman"/>
                <a:ea typeface="+mj-lt"/>
                <a:cs typeface="Times New Roman"/>
              </a:rPr>
              <a:t>πk,</a:t>
            </a:r>
            <a:r>
              <a:rPr lang="ru-RU">
                <a:latin typeface="Times New Roman"/>
                <a:ea typeface="+mj-lt"/>
                <a:cs typeface="+mj-lt"/>
              </a:rPr>
              <a:t> где k - целое число.</a:t>
            </a:r>
            <a:endParaRPr lang="ru-RU">
              <a:latin typeface="Times New Roman"/>
              <a:cs typeface="Times New Roman"/>
            </a:endParaRPr>
          </a:p>
          <a:p>
            <a:pPr>
              <a:buNone/>
            </a:pPr>
            <a:r>
              <a:rPr lang="ru-RU">
                <a:latin typeface="Times New Roman"/>
                <a:cs typeface="Times New Roman"/>
              </a:rPr>
              <a:t>Ответ: x принадлежит (π/6 + 2πk; 5π/6 + 2πk), k - целое число.</a:t>
            </a:r>
          </a:p>
          <a:p>
            <a:pPr>
              <a:buNone/>
            </a:pPr>
            <a:endParaRPr lang="ru-RU">
              <a:latin typeface="Times New Roman"/>
              <a:cs typeface="Times New Roman"/>
            </a:endParaRPr>
          </a:p>
          <a:p>
            <a:pPr marL="0" indent="0">
              <a:buNone/>
            </a:pPr>
            <a:endParaRPr lang="ru-RU">
              <a:latin typeface="Times New Roman"/>
              <a:cs typeface="Times New Roman"/>
            </a:endParaRPr>
          </a:p>
        </p:txBody>
      </p:sp>
      <p:pic>
        <p:nvPicPr>
          <p:cNvPr id="4" name="Рисунок 4" descr="Изображение выглядит как текст, легкий&#10;&#10;Автоматически созданное описание">
            <a:extLst>
              <a:ext uri="{FF2B5EF4-FFF2-40B4-BE49-F238E27FC236}">
                <a16:creationId xmlns:a16="http://schemas.microsoft.com/office/drawing/2014/main" id="{1BDC7CF7-74EE-82AE-F264-A13F7F693F9A}"/>
              </a:ext>
            </a:extLst>
          </p:cNvPr>
          <p:cNvPicPr>
            <a:picLocks noChangeAspect="1"/>
          </p:cNvPicPr>
          <p:nvPr/>
        </p:nvPicPr>
        <p:blipFill>
          <a:blip r:embed="rId2"/>
          <a:stretch>
            <a:fillRect/>
          </a:stretch>
        </p:blipFill>
        <p:spPr>
          <a:xfrm>
            <a:off x="329853" y="4098144"/>
            <a:ext cx="10624157" cy="2273382"/>
          </a:xfrm>
          <a:prstGeom prst="rect">
            <a:avLst/>
          </a:prstGeom>
        </p:spPr>
      </p:pic>
    </p:spTree>
    <p:extLst>
      <p:ext uri="{BB962C8B-B14F-4D97-AF65-F5344CB8AC3E}">
        <p14:creationId xmlns:p14="http://schemas.microsoft.com/office/powerpoint/2010/main" val="3289717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6B63C-FCD7-BA30-AFD6-6064679701B5}"/>
              </a:ext>
            </a:extLst>
          </p:cNvPr>
          <p:cNvSpPr>
            <a:spLocks noGrp="1"/>
          </p:cNvSpPr>
          <p:nvPr>
            <p:ph type="title"/>
          </p:nvPr>
        </p:nvSpPr>
        <p:spPr>
          <a:xfrm>
            <a:off x="1731700" y="160444"/>
            <a:ext cx="7692833" cy="1337900"/>
          </a:xfrm>
        </p:spPr>
        <p:txBody>
          <a:bodyPr/>
          <a:lstStyle/>
          <a:p>
            <a:r>
              <a:rPr lang="ru-RU" dirty="0">
                <a:latin typeface="Times New Roman"/>
                <a:cs typeface="Times New Roman"/>
              </a:rPr>
              <a:t>Метод интервалов для решения тригонометрических неравенств</a:t>
            </a:r>
          </a:p>
        </p:txBody>
      </p:sp>
      <p:sp>
        <p:nvSpPr>
          <p:cNvPr id="3" name="Объект 2">
            <a:extLst>
              <a:ext uri="{FF2B5EF4-FFF2-40B4-BE49-F238E27FC236}">
                <a16:creationId xmlns:a16="http://schemas.microsoft.com/office/drawing/2014/main" id="{259792E5-E063-BE07-F4D5-A0BE441C2236}"/>
              </a:ext>
            </a:extLst>
          </p:cNvPr>
          <p:cNvSpPr>
            <a:spLocks noGrp="1"/>
          </p:cNvSpPr>
          <p:nvPr>
            <p:ph idx="1"/>
          </p:nvPr>
        </p:nvSpPr>
        <p:spPr>
          <a:xfrm>
            <a:off x="706655" y="1562316"/>
            <a:ext cx="9739855" cy="5134932"/>
          </a:xfrm>
        </p:spPr>
        <p:txBody>
          <a:bodyPr vert="horz" lIns="91440" tIns="45720" rIns="91440" bIns="45720" rtlCol="0" anchor="t">
            <a:normAutofit/>
          </a:bodyPr>
          <a:lstStyle/>
          <a:p>
            <a:pPr marL="0" indent="0">
              <a:buNone/>
            </a:pPr>
            <a:r>
              <a:rPr lang="ru-RU" dirty="0">
                <a:latin typeface="Times New Roman"/>
                <a:cs typeface="Times New Roman"/>
              </a:rPr>
              <a:t>Алгоритм решения тригонометрических неравенств методом интервалов:</a:t>
            </a:r>
            <a:endParaRPr lang="ru-RU" dirty="0">
              <a:latin typeface="Century Gothic" panose="020B0502020202020204"/>
              <a:cs typeface="Times New Roman"/>
            </a:endParaRPr>
          </a:p>
          <a:p>
            <a:pPr marL="0" indent="0">
              <a:buNone/>
            </a:pPr>
            <a:r>
              <a:rPr lang="ru-RU" dirty="0">
                <a:latin typeface="Times New Roman"/>
                <a:cs typeface="Times New Roman"/>
              </a:rPr>
              <a:t>1) Разложить тригонометрическое неравенство на множители.</a:t>
            </a:r>
          </a:p>
          <a:p>
            <a:pPr marL="0" indent="0">
              <a:buNone/>
            </a:pPr>
            <a:r>
              <a:rPr lang="ru-RU" dirty="0">
                <a:latin typeface="Times New Roman"/>
                <a:cs typeface="Times New Roman"/>
              </a:rPr>
              <a:t>2) Найти точки разрыва и нули функции, обозначить их на окружности.</a:t>
            </a:r>
          </a:p>
          <a:p>
            <a:pPr marL="0" indent="0">
              <a:buNone/>
            </a:pPr>
            <a:r>
              <a:rPr lang="ru-RU" dirty="0">
                <a:latin typeface="Times New Roman"/>
                <a:cs typeface="Times New Roman"/>
              </a:rPr>
              <a:t>3) Взять любую точку К (но не найденную ранее) и выяснить знак произведения. Если произведение положительно, то поставить точку за единичной окружностью на луче, который соответствует выбранному углу. Если произведение отрицательно, надо поставить точку внутри окружности на луче, который соответствует выбранному углу.</a:t>
            </a:r>
          </a:p>
          <a:p>
            <a:pPr marL="0" indent="0">
              <a:buNone/>
            </a:pPr>
            <a:r>
              <a:rPr lang="ru-RU" dirty="0">
                <a:latin typeface="Times New Roman"/>
                <a:cs typeface="Times New Roman"/>
              </a:rPr>
              <a:t>4) Точки, которые встречаются чётное число раз, называются точками чётной кратности; точки, которые встречаются нечётное число раз, называются точками нечётной кратности. Нужно провести дуги следующим образом: начать с точки К, если следующая точка нечётной кратности, то дуга пересекает окружность в этой точке, если следующая точка чётной кратности, то дуга не пересекает окружность.</a:t>
            </a:r>
          </a:p>
          <a:p>
            <a:pPr marL="0" indent="0">
              <a:buNone/>
            </a:pPr>
            <a:r>
              <a:rPr lang="ru-RU" dirty="0">
                <a:latin typeface="Times New Roman"/>
                <a:cs typeface="Times New Roman"/>
              </a:rPr>
              <a:t>5) Дуги за окружностью - это положительные интервалы, дуги внутри окружности - отрицательные интервалы.</a:t>
            </a:r>
          </a:p>
        </p:txBody>
      </p:sp>
    </p:spTree>
    <p:extLst>
      <p:ext uri="{BB962C8B-B14F-4D97-AF65-F5344CB8AC3E}">
        <p14:creationId xmlns:p14="http://schemas.microsoft.com/office/powerpoint/2010/main" val="27457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7E0401-DC63-0910-161E-063686536B16}"/>
              </a:ext>
            </a:extLst>
          </p:cNvPr>
          <p:cNvSpPr>
            <a:spLocks noGrp="1"/>
          </p:cNvSpPr>
          <p:nvPr>
            <p:ph idx="1"/>
          </p:nvPr>
        </p:nvSpPr>
        <p:spPr>
          <a:xfrm>
            <a:off x="216052" y="59193"/>
            <a:ext cx="9833801" cy="6596301"/>
          </a:xfrm>
        </p:spPr>
        <p:txBody>
          <a:bodyPr vert="horz" lIns="91440" tIns="45720" rIns="91440" bIns="45720" rtlCol="0" anchor="t">
            <a:normAutofit/>
          </a:bodyPr>
          <a:lstStyle/>
          <a:p>
            <a:pPr marL="0" indent="0">
              <a:buNone/>
            </a:pPr>
            <a:r>
              <a:rPr lang="ru-RU" dirty="0">
                <a:latin typeface="Times New Roman"/>
                <a:cs typeface="Times New Roman"/>
              </a:rPr>
              <a:t>Решим неравенство 2cos 2x * </a:t>
            </a:r>
            <a:r>
              <a:rPr lang="ru-RU" dirty="0" err="1">
                <a:latin typeface="Times New Roman"/>
                <a:cs typeface="Times New Roman"/>
              </a:rPr>
              <a:t>cos</a:t>
            </a:r>
            <a:r>
              <a:rPr lang="ru-RU" dirty="0">
                <a:latin typeface="Times New Roman"/>
                <a:cs typeface="Times New Roman"/>
              </a:rPr>
              <a:t> x &gt; 0.</a:t>
            </a:r>
          </a:p>
          <a:p>
            <a:pPr marL="0" indent="0">
              <a:buNone/>
            </a:pPr>
            <a:r>
              <a:rPr lang="ru-RU" dirty="0">
                <a:latin typeface="Times New Roman"/>
                <a:cs typeface="Times New Roman"/>
              </a:rPr>
              <a:t>Найдём нули функции:</a:t>
            </a:r>
          </a:p>
          <a:p>
            <a:pPr marL="0" indent="0">
              <a:buNone/>
            </a:pPr>
            <a:r>
              <a:rPr lang="ru-RU" dirty="0">
                <a:latin typeface="Times New Roman"/>
                <a:cs typeface="Times New Roman"/>
              </a:rPr>
              <a:t>Cos 2x = 0; </a:t>
            </a:r>
            <a:r>
              <a:rPr lang="ru-RU" dirty="0" err="1">
                <a:latin typeface="Times New Roman"/>
                <a:cs typeface="Times New Roman"/>
              </a:rPr>
              <a:t>cos</a:t>
            </a:r>
            <a:r>
              <a:rPr lang="ru-RU" dirty="0">
                <a:latin typeface="Times New Roman"/>
                <a:cs typeface="Times New Roman"/>
              </a:rPr>
              <a:t> x = 0.</a:t>
            </a:r>
          </a:p>
          <a:p>
            <a:pPr marL="0" indent="0">
              <a:buNone/>
            </a:pPr>
            <a:r>
              <a:rPr lang="ru-RU" dirty="0">
                <a:latin typeface="Times New Roman"/>
                <a:cs typeface="Times New Roman"/>
              </a:rPr>
              <a:t>2x = π/2 + πk; x = π/2 + πk, k - целое число.</a:t>
            </a:r>
          </a:p>
          <a:p>
            <a:pPr marL="0" indent="0">
              <a:buNone/>
            </a:pPr>
            <a:r>
              <a:rPr lang="ru-RU" dirty="0">
                <a:latin typeface="Times New Roman"/>
                <a:cs typeface="Times New Roman"/>
              </a:rPr>
              <a:t>X = π/4 + πk/2; x = π/2 + πk, k - целое число.</a:t>
            </a:r>
            <a:endParaRPr lang="ru-RU" dirty="0">
              <a:ea typeface="+mj-lt"/>
              <a:cs typeface="+mj-lt"/>
            </a:endParaRPr>
          </a:p>
          <a:p>
            <a:pPr marL="0" indent="0">
              <a:buNone/>
            </a:pPr>
            <a:r>
              <a:rPr lang="ru-RU" dirty="0">
                <a:latin typeface="Times New Roman"/>
                <a:cs typeface="Times New Roman"/>
              </a:rPr>
              <a:t>Точки первой серии на окружности: π/4; 3π/4; 5π/4; 7π/4.</a:t>
            </a:r>
          </a:p>
          <a:p>
            <a:pPr marL="0" indent="0">
              <a:buNone/>
            </a:pPr>
            <a:r>
              <a:rPr lang="ru-RU" dirty="0">
                <a:latin typeface="Times New Roman"/>
                <a:cs typeface="Times New Roman"/>
              </a:rPr>
              <a:t>Точки второй серии на окружности: π/2; 3π/2.</a:t>
            </a:r>
          </a:p>
          <a:p>
            <a:pPr marL="0" indent="0">
              <a:buNone/>
            </a:pPr>
            <a:r>
              <a:rPr lang="ru-RU" dirty="0">
                <a:latin typeface="Times New Roman"/>
                <a:cs typeface="Times New Roman"/>
              </a:rPr>
              <a:t>Так как все точки встречаются по одному разу, то все точки нечётной кратности, т. е. во всех точках дуга пересечёт окружность.</a:t>
            </a:r>
          </a:p>
          <a:p>
            <a:pPr marL="0" indent="0">
              <a:buNone/>
            </a:pPr>
            <a:r>
              <a:rPr lang="ru-RU" dirty="0">
                <a:latin typeface="Times New Roman"/>
                <a:cs typeface="Times New Roman"/>
              </a:rPr>
              <a:t>При x = 0 произведение 2cos 2x * </a:t>
            </a:r>
            <a:r>
              <a:rPr lang="ru-RU" dirty="0" err="1">
                <a:latin typeface="Times New Roman"/>
                <a:cs typeface="Times New Roman"/>
              </a:rPr>
              <a:t>cos</a:t>
            </a:r>
            <a:r>
              <a:rPr lang="ru-RU" dirty="0">
                <a:latin typeface="Times New Roman"/>
                <a:cs typeface="Times New Roman"/>
              </a:rPr>
              <a:t> x &gt; 0. Отметим все точки на единичной окружности:</a:t>
            </a:r>
          </a:p>
          <a:p>
            <a:pPr marL="0" indent="0">
              <a:buNone/>
            </a:pPr>
            <a:endParaRPr lang="ru-RU" dirty="0">
              <a:latin typeface="Times New Roman"/>
              <a:cs typeface="Times New Roman"/>
            </a:endParaRPr>
          </a:p>
        </p:txBody>
      </p:sp>
      <p:pic>
        <p:nvPicPr>
          <p:cNvPr id="4" name="Рисунок 4">
            <a:extLst>
              <a:ext uri="{FF2B5EF4-FFF2-40B4-BE49-F238E27FC236}">
                <a16:creationId xmlns:a16="http://schemas.microsoft.com/office/drawing/2014/main" id="{BBE3FE4D-FE2C-02BE-D495-D9E903FFD3B6}"/>
              </a:ext>
            </a:extLst>
          </p:cNvPr>
          <p:cNvPicPr>
            <a:picLocks noChangeAspect="1"/>
          </p:cNvPicPr>
          <p:nvPr/>
        </p:nvPicPr>
        <p:blipFill>
          <a:blip r:embed="rId2"/>
          <a:stretch>
            <a:fillRect/>
          </a:stretch>
        </p:blipFill>
        <p:spPr>
          <a:xfrm>
            <a:off x="654551" y="4202939"/>
            <a:ext cx="5308817" cy="2606589"/>
          </a:xfrm>
          <a:prstGeom prst="rect">
            <a:avLst/>
          </a:prstGeom>
        </p:spPr>
      </p:pic>
    </p:spTree>
    <p:extLst>
      <p:ext uri="{BB962C8B-B14F-4D97-AF65-F5344CB8AC3E}">
        <p14:creationId xmlns:p14="http://schemas.microsoft.com/office/powerpoint/2010/main" val="331845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DA771-8BE6-49BF-B529-2621E55EDF0B}"/>
              </a:ext>
            </a:extLst>
          </p:cNvPr>
          <p:cNvSpPr>
            <a:spLocks noGrp="1"/>
          </p:cNvSpPr>
          <p:nvPr>
            <p:ph type="title"/>
          </p:nvPr>
        </p:nvSpPr>
        <p:spPr/>
        <p:txBody>
          <a:bodyPr/>
          <a:lstStyle/>
          <a:p>
            <a:r>
              <a:rPr lang="ru-RU">
                <a:latin typeface="Times New Roman"/>
                <a:cs typeface="Times New Roman"/>
              </a:rPr>
              <a:t>Алгоритм решения тригонометрических уравнений графическим методом:</a:t>
            </a:r>
            <a:endParaRPr lang="ru-RU"/>
          </a:p>
        </p:txBody>
      </p:sp>
      <p:sp>
        <p:nvSpPr>
          <p:cNvPr id="3" name="Объект 2">
            <a:extLst>
              <a:ext uri="{FF2B5EF4-FFF2-40B4-BE49-F238E27FC236}">
                <a16:creationId xmlns:a16="http://schemas.microsoft.com/office/drawing/2014/main" id="{F6A8BC41-05E0-1C47-C8FF-E874BD89205E}"/>
              </a:ext>
            </a:extLst>
          </p:cNvPr>
          <p:cNvSpPr>
            <a:spLocks noGrp="1"/>
          </p:cNvSpPr>
          <p:nvPr>
            <p:ph idx="1"/>
          </p:nvPr>
        </p:nvSpPr>
        <p:spPr>
          <a:xfrm>
            <a:off x="1099630" y="2779487"/>
            <a:ext cx="8946541" cy="2617644"/>
          </a:xfrm>
        </p:spPr>
        <p:txBody>
          <a:bodyPr vert="horz" lIns="91440" tIns="45720" rIns="91440" bIns="45720" rtlCol="0" anchor="t">
            <a:normAutofit/>
          </a:bodyPr>
          <a:lstStyle/>
          <a:p>
            <a:r>
              <a:rPr lang="ru-RU">
                <a:latin typeface="Times New Roman"/>
                <a:cs typeface="Times New Roman"/>
              </a:rPr>
              <a:t>1. Привести уравнение к виду f(x) = g(x).</a:t>
            </a:r>
          </a:p>
          <a:p>
            <a:pPr>
              <a:buClr>
                <a:srgbClr val="EF53A5"/>
              </a:buClr>
            </a:pPr>
            <a:r>
              <a:rPr lang="ru-RU">
                <a:latin typeface="Times New Roman"/>
                <a:cs typeface="Times New Roman"/>
              </a:rPr>
              <a:t>2. Построить в одной системе координат графики функций y = f(x) и y = g(x).</a:t>
            </a:r>
            <a:endParaRPr lang="ru-RU">
              <a:latin typeface="Century Gothic" panose="020B0502020202020204"/>
              <a:cs typeface="Times New Roman"/>
            </a:endParaRPr>
          </a:p>
          <a:p>
            <a:pPr>
              <a:buClr>
                <a:srgbClr val="EF53A5"/>
              </a:buClr>
            </a:pPr>
            <a:r>
              <a:rPr lang="ru-RU">
                <a:latin typeface="Times New Roman"/>
                <a:cs typeface="Times New Roman"/>
              </a:rPr>
              <a:t>3. Найти абсциссы точек пересечения построенных графиков.</a:t>
            </a:r>
            <a:endParaRPr lang="ru-RU">
              <a:latin typeface="Century Gothic" panose="020B0502020202020204"/>
              <a:cs typeface="Times New Roman"/>
            </a:endParaRPr>
          </a:p>
          <a:p>
            <a:pPr>
              <a:buClr>
                <a:srgbClr val="EF53A5"/>
              </a:buClr>
            </a:pPr>
            <a:r>
              <a:rPr lang="ru-RU">
                <a:latin typeface="Times New Roman"/>
                <a:cs typeface="Times New Roman"/>
              </a:rPr>
              <a:t>4. Выполнить проверку корней, подставив их в уравнение.</a:t>
            </a:r>
          </a:p>
          <a:p>
            <a:pPr>
              <a:buClr>
                <a:srgbClr val="EF53A5"/>
              </a:buClr>
            </a:pPr>
            <a:r>
              <a:rPr lang="ru-RU">
                <a:latin typeface="Times New Roman"/>
                <a:cs typeface="Times New Roman"/>
              </a:rPr>
              <a:t>5. Записать подходящие корни в ответ.</a:t>
            </a:r>
          </a:p>
          <a:p>
            <a:pPr>
              <a:buClr>
                <a:srgbClr val="EF53A5"/>
              </a:buClr>
            </a:pPr>
            <a:endParaRPr lang="ru-RU"/>
          </a:p>
        </p:txBody>
      </p:sp>
    </p:spTree>
    <p:extLst>
      <p:ext uri="{BB962C8B-B14F-4D97-AF65-F5344CB8AC3E}">
        <p14:creationId xmlns:p14="http://schemas.microsoft.com/office/powerpoint/2010/main" val="390626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4AB645-DE4C-08C6-87C4-1B2D44508D47}"/>
              </a:ext>
            </a:extLst>
          </p:cNvPr>
          <p:cNvSpPr>
            <a:spLocks noGrp="1"/>
          </p:cNvSpPr>
          <p:nvPr>
            <p:ph idx="1"/>
          </p:nvPr>
        </p:nvSpPr>
        <p:spPr>
          <a:xfrm>
            <a:off x="174299" y="476727"/>
            <a:ext cx="9875554" cy="6074384"/>
          </a:xfrm>
        </p:spPr>
        <p:txBody>
          <a:bodyPr vert="horz" lIns="91440" tIns="45720" rIns="91440" bIns="45720" rtlCol="0" anchor="t">
            <a:normAutofit/>
          </a:bodyPr>
          <a:lstStyle/>
          <a:p>
            <a:pPr marL="0" indent="0">
              <a:buNone/>
            </a:pPr>
            <a:r>
              <a:rPr lang="ru-RU" dirty="0">
                <a:latin typeface="Times New Roman"/>
                <a:cs typeface="Times New Roman"/>
              </a:rPr>
              <a:t>В ответ записываем положительные интервалы, так как произведение множителей, на которое мы опирались, по условию должно быть больше нуля.</a:t>
            </a:r>
          </a:p>
          <a:p>
            <a:pPr marL="0" indent="0">
              <a:buNone/>
            </a:pPr>
            <a:r>
              <a:rPr lang="ru-RU" dirty="0">
                <a:latin typeface="Times New Roman"/>
                <a:cs typeface="Times New Roman"/>
              </a:rPr>
              <a:t>Ответ: x принадлежит (π/2 +2πk; 3π/4 + 2πk) U (5π/4 + 2πk; 3π/2+ 2πk) U (-π/4 + 2πk; π/4 </a:t>
            </a:r>
            <a:r>
              <a:rPr lang="ru-RU">
                <a:latin typeface="Times New Roman"/>
                <a:cs typeface="Times New Roman"/>
              </a:rPr>
              <a:t>+ 2πk), k - целое число.</a:t>
            </a:r>
          </a:p>
        </p:txBody>
      </p:sp>
    </p:spTree>
    <p:extLst>
      <p:ext uri="{BB962C8B-B14F-4D97-AF65-F5344CB8AC3E}">
        <p14:creationId xmlns:p14="http://schemas.microsoft.com/office/powerpoint/2010/main" val="1903797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3427B7-6741-29BA-B745-CC504A34EF05}"/>
              </a:ext>
            </a:extLst>
          </p:cNvPr>
          <p:cNvSpPr>
            <a:spLocks noGrp="1"/>
          </p:cNvSpPr>
          <p:nvPr>
            <p:ph type="title"/>
          </p:nvPr>
        </p:nvSpPr>
        <p:spPr>
          <a:xfrm>
            <a:off x="2410193" y="243951"/>
            <a:ext cx="6335847" cy="878613"/>
          </a:xfrm>
        </p:spPr>
        <p:txBody>
          <a:bodyPr/>
          <a:lstStyle/>
          <a:p>
            <a:r>
              <a:rPr lang="ru-RU" dirty="0">
                <a:latin typeface="Times New Roman"/>
                <a:cs typeface="Times New Roman"/>
              </a:rPr>
              <a:t>Разложение на множители</a:t>
            </a:r>
          </a:p>
        </p:txBody>
      </p:sp>
      <p:sp>
        <p:nvSpPr>
          <p:cNvPr id="3" name="Объект 2">
            <a:extLst>
              <a:ext uri="{FF2B5EF4-FFF2-40B4-BE49-F238E27FC236}">
                <a16:creationId xmlns:a16="http://schemas.microsoft.com/office/drawing/2014/main" id="{1047AA6B-0323-58AF-7025-F7BF8D52473F}"/>
              </a:ext>
            </a:extLst>
          </p:cNvPr>
          <p:cNvSpPr>
            <a:spLocks noGrp="1"/>
          </p:cNvSpPr>
          <p:nvPr>
            <p:ph idx="1"/>
          </p:nvPr>
        </p:nvSpPr>
        <p:spPr>
          <a:xfrm>
            <a:off x="351751" y="915138"/>
            <a:ext cx="9698102" cy="5761233"/>
          </a:xfrm>
        </p:spPr>
        <p:txBody>
          <a:bodyPr vert="horz" lIns="91440" tIns="45720" rIns="91440" bIns="45720" rtlCol="0" anchor="t">
            <a:normAutofit/>
          </a:bodyPr>
          <a:lstStyle/>
          <a:p>
            <a:pPr>
              <a:buNone/>
            </a:pPr>
            <a:r>
              <a:rPr lang="ru" dirty="0">
                <a:latin typeface="Times New Roman"/>
                <a:ea typeface="+mj-lt"/>
                <a:cs typeface="+mj-lt"/>
              </a:rPr>
              <a:t>Решим уравнение: </a:t>
            </a:r>
            <a:r>
              <a:rPr lang="ru-RU" dirty="0" err="1">
                <a:latin typeface="Times New Roman"/>
                <a:ea typeface="+mj-lt"/>
                <a:cs typeface="+mj-lt"/>
              </a:rPr>
              <a:t>sin</a:t>
            </a:r>
            <a:r>
              <a:rPr lang="ru-RU" dirty="0">
                <a:latin typeface="Times New Roman"/>
                <a:ea typeface="+mj-lt"/>
                <a:cs typeface="+mj-lt"/>
              </a:rPr>
              <a:t> </a:t>
            </a:r>
            <a:r>
              <a:rPr lang="ru-RU" i="1" dirty="0">
                <a:latin typeface="Times New Roman"/>
                <a:ea typeface="+mj-lt"/>
                <a:cs typeface="+mj-lt"/>
              </a:rPr>
              <a:t>x</a:t>
            </a:r>
            <a:r>
              <a:rPr lang="ru" dirty="0">
                <a:latin typeface="Times New Roman"/>
                <a:ea typeface="+mj-lt"/>
                <a:cs typeface="+mj-lt"/>
              </a:rPr>
              <a:t> + </a:t>
            </a:r>
            <a:r>
              <a:rPr lang="ru-RU" dirty="0" err="1">
                <a:latin typeface="Times New Roman"/>
                <a:ea typeface="+mj-lt"/>
                <a:cs typeface="+mj-lt"/>
              </a:rPr>
              <a:t>cos</a:t>
            </a:r>
            <a:r>
              <a:rPr lang="ru-RU" dirty="0">
                <a:latin typeface="Times New Roman"/>
                <a:ea typeface="+mj-lt"/>
                <a:cs typeface="+mj-lt"/>
              </a:rPr>
              <a:t> </a:t>
            </a:r>
            <a:r>
              <a:rPr lang="ru-RU" i="1" dirty="0">
                <a:latin typeface="Times New Roman"/>
                <a:ea typeface="+mj-lt"/>
                <a:cs typeface="+mj-lt"/>
              </a:rPr>
              <a:t>x</a:t>
            </a:r>
            <a:r>
              <a:rPr lang="ru" dirty="0">
                <a:latin typeface="Times New Roman"/>
                <a:ea typeface="+mj-lt"/>
                <a:cs typeface="+mj-lt"/>
              </a:rPr>
              <a:t> = 1.</a:t>
            </a:r>
            <a:endParaRPr lang="ru-RU" dirty="0">
              <a:latin typeface="Times New Roman"/>
              <a:cs typeface="Times New Roman"/>
            </a:endParaRPr>
          </a:p>
          <a:p>
            <a:pPr>
              <a:buNone/>
            </a:pPr>
            <a:r>
              <a:rPr lang="ru" dirty="0">
                <a:latin typeface="Times New Roman"/>
                <a:ea typeface="+mj-lt"/>
                <a:cs typeface="+mj-lt"/>
              </a:rPr>
              <a:t>Перенесём все члены уравнения влево:</a:t>
            </a:r>
            <a:endParaRPr lang="ru-RU">
              <a:latin typeface="Times New Roman"/>
              <a:cs typeface="Times New Roman"/>
            </a:endParaRPr>
          </a:p>
          <a:p>
            <a:pPr>
              <a:buNone/>
            </a:pPr>
            <a:r>
              <a:rPr lang="ru-RU" dirty="0" err="1">
                <a:latin typeface="Times New Roman"/>
                <a:ea typeface="+mj-lt"/>
                <a:cs typeface="+mj-lt"/>
              </a:rPr>
              <a:t>sin</a:t>
            </a:r>
            <a:r>
              <a:rPr lang="ru-RU" dirty="0">
                <a:latin typeface="Times New Roman"/>
                <a:ea typeface="+mj-lt"/>
                <a:cs typeface="+mj-lt"/>
              </a:rPr>
              <a:t> </a:t>
            </a:r>
            <a:r>
              <a:rPr lang="ru-RU" i="1" dirty="0">
                <a:latin typeface="Times New Roman"/>
                <a:ea typeface="+mj-lt"/>
                <a:cs typeface="+mj-lt"/>
              </a:rPr>
              <a:t>x</a:t>
            </a:r>
            <a:r>
              <a:rPr lang="ru-RU" dirty="0">
                <a:latin typeface="Times New Roman"/>
                <a:ea typeface="+mj-lt"/>
                <a:cs typeface="+mj-lt"/>
              </a:rPr>
              <a:t> + </a:t>
            </a:r>
            <a:r>
              <a:rPr lang="ru-RU" dirty="0" err="1">
                <a:latin typeface="Times New Roman"/>
                <a:ea typeface="+mj-lt"/>
                <a:cs typeface="+mj-lt"/>
              </a:rPr>
              <a:t>cos</a:t>
            </a:r>
            <a:r>
              <a:rPr lang="ru-RU" dirty="0">
                <a:latin typeface="Times New Roman"/>
                <a:ea typeface="+mj-lt"/>
                <a:cs typeface="+mj-lt"/>
              </a:rPr>
              <a:t> </a:t>
            </a:r>
            <a:r>
              <a:rPr lang="ru-RU" i="1" dirty="0">
                <a:latin typeface="Times New Roman"/>
                <a:ea typeface="+mj-lt"/>
                <a:cs typeface="+mj-lt"/>
              </a:rPr>
              <a:t>x</a:t>
            </a:r>
            <a:r>
              <a:rPr lang="ru-RU" dirty="0">
                <a:latin typeface="Times New Roman"/>
                <a:ea typeface="+mj-lt"/>
                <a:cs typeface="+mj-lt"/>
              </a:rPr>
              <a:t> – 1 = 0.</a:t>
            </a:r>
            <a:endParaRPr lang="ru-RU" dirty="0">
              <a:latin typeface="Times New Roman"/>
              <a:cs typeface="Times New Roman"/>
            </a:endParaRPr>
          </a:p>
          <a:p>
            <a:pPr>
              <a:buNone/>
            </a:pPr>
            <a:r>
              <a:rPr lang="ru" dirty="0">
                <a:latin typeface="Times New Roman"/>
                <a:ea typeface="+mj-lt"/>
                <a:cs typeface="+mj-lt"/>
              </a:rPr>
              <a:t>Преобразуем и разложим на множители выражение в</a:t>
            </a:r>
            <a:endParaRPr lang="ru-RU" dirty="0">
              <a:latin typeface="Times New Roman"/>
              <a:ea typeface="+mj-lt"/>
              <a:cs typeface="Times New Roman"/>
            </a:endParaRPr>
          </a:p>
          <a:p>
            <a:pPr>
              <a:buNone/>
            </a:pPr>
            <a:r>
              <a:rPr lang="ru" dirty="0">
                <a:latin typeface="Times New Roman"/>
                <a:ea typeface="+mj-lt"/>
                <a:cs typeface="+mj-lt"/>
              </a:rPr>
              <a:t>левой части уравнения, пользуясь формулами синуса и косинуса двойного угла, а</a:t>
            </a:r>
            <a:endParaRPr lang="ru-RU" dirty="0">
              <a:latin typeface="Times New Roman"/>
              <a:ea typeface="+mj-lt"/>
              <a:cs typeface="Times New Roman"/>
            </a:endParaRPr>
          </a:p>
          <a:p>
            <a:pPr>
              <a:buNone/>
            </a:pPr>
            <a:r>
              <a:rPr lang="ru" dirty="0">
                <a:latin typeface="Times New Roman"/>
                <a:ea typeface="+mj-lt"/>
                <a:cs typeface="+mj-lt"/>
              </a:rPr>
              <a:t>также основным тригонометрическим тождеством:</a:t>
            </a:r>
            <a:endParaRPr lang="ru-RU" dirty="0">
              <a:latin typeface="Times New Roman"/>
              <a:ea typeface="+mj-lt"/>
              <a:cs typeface="Times New Roman"/>
            </a:endParaRPr>
          </a:p>
          <a:p>
            <a:pPr>
              <a:buNone/>
            </a:pPr>
            <a:r>
              <a:rPr lang="ru" dirty="0">
                <a:latin typeface="Times New Roman"/>
                <a:cs typeface="Times New Roman"/>
              </a:rPr>
              <a:t>2sin (x/2) * </a:t>
            </a:r>
            <a:r>
              <a:rPr lang="ru" dirty="0" err="1">
                <a:latin typeface="Times New Roman"/>
                <a:cs typeface="Times New Roman"/>
              </a:rPr>
              <a:t>cos</a:t>
            </a:r>
            <a:r>
              <a:rPr lang="ru" dirty="0">
                <a:latin typeface="Times New Roman"/>
                <a:cs typeface="Times New Roman"/>
              </a:rPr>
              <a:t> (x/2) + cos^2 (x/2) - sin^2 (x/2) - sin^2 (x/2) - cos^2 (x/2) = 0.</a:t>
            </a:r>
          </a:p>
          <a:p>
            <a:pPr>
              <a:buNone/>
            </a:pPr>
            <a:r>
              <a:rPr lang="ru" dirty="0">
                <a:latin typeface="Times New Roman"/>
                <a:cs typeface="Times New Roman"/>
              </a:rPr>
              <a:t>2sin (x/2) * </a:t>
            </a:r>
            <a:r>
              <a:rPr lang="ru" dirty="0" err="1">
                <a:latin typeface="Times New Roman"/>
                <a:cs typeface="Times New Roman"/>
              </a:rPr>
              <a:t>cos</a:t>
            </a:r>
            <a:r>
              <a:rPr lang="ru" dirty="0">
                <a:latin typeface="Times New Roman"/>
                <a:cs typeface="Times New Roman"/>
              </a:rPr>
              <a:t> (x/2) - 2sin^2 (x/2) = 0.</a:t>
            </a:r>
            <a:endParaRPr lang="ru" dirty="0">
              <a:ea typeface="+mj-lt"/>
              <a:cs typeface="+mj-lt"/>
            </a:endParaRPr>
          </a:p>
          <a:p>
            <a:pPr>
              <a:buNone/>
            </a:pPr>
            <a:r>
              <a:rPr lang="ru" dirty="0">
                <a:latin typeface="Times New Roman"/>
                <a:cs typeface="Times New Roman"/>
              </a:rPr>
              <a:t>2sin (x/2) * (</a:t>
            </a:r>
            <a:r>
              <a:rPr lang="ru" dirty="0" err="1">
                <a:latin typeface="Times New Roman"/>
                <a:cs typeface="Times New Roman"/>
              </a:rPr>
              <a:t>cos</a:t>
            </a:r>
            <a:r>
              <a:rPr lang="ru" dirty="0">
                <a:latin typeface="Times New Roman"/>
                <a:cs typeface="Times New Roman"/>
              </a:rPr>
              <a:t> (x/2) - </a:t>
            </a:r>
            <a:r>
              <a:rPr lang="ru" dirty="0" err="1">
                <a:latin typeface="Times New Roman"/>
                <a:cs typeface="Times New Roman"/>
              </a:rPr>
              <a:t>sin</a:t>
            </a:r>
            <a:r>
              <a:rPr lang="ru" dirty="0">
                <a:latin typeface="Times New Roman"/>
                <a:cs typeface="Times New Roman"/>
              </a:rPr>
              <a:t> (x/2)) = 0.</a:t>
            </a:r>
            <a:endParaRPr lang="ru" dirty="0">
              <a:ea typeface="+mj-lt"/>
              <a:cs typeface="+mj-lt"/>
            </a:endParaRPr>
          </a:p>
          <a:p>
            <a:pPr>
              <a:buNone/>
            </a:pPr>
            <a:r>
              <a:rPr lang="ru" dirty="0" err="1">
                <a:latin typeface="Times New Roman"/>
                <a:ea typeface="+mj-lt"/>
                <a:cs typeface="+mj-lt"/>
              </a:rPr>
              <a:t>Sin</a:t>
            </a:r>
            <a:r>
              <a:rPr lang="ru" dirty="0">
                <a:latin typeface="Times New Roman"/>
                <a:ea typeface="+mj-lt"/>
                <a:cs typeface="+mj-lt"/>
              </a:rPr>
              <a:t> (x/2) = 0; x/2 = πk; x = 2</a:t>
            </a:r>
            <a:r>
              <a:rPr lang="ru" dirty="0">
                <a:latin typeface="Times New Roman"/>
                <a:ea typeface="+mj-lt"/>
                <a:cs typeface="Times New Roman"/>
              </a:rPr>
              <a:t>πk, k - целое число.</a:t>
            </a:r>
          </a:p>
          <a:p>
            <a:pPr>
              <a:buNone/>
            </a:pPr>
            <a:r>
              <a:rPr lang="ru" dirty="0" err="1">
                <a:latin typeface="Times New Roman"/>
                <a:cs typeface="Times New Roman"/>
              </a:rPr>
              <a:t>Сos</a:t>
            </a:r>
            <a:r>
              <a:rPr lang="ru" dirty="0">
                <a:latin typeface="Times New Roman"/>
                <a:cs typeface="Times New Roman"/>
              </a:rPr>
              <a:t> (x/2) - </a:t>
            </a:r>
            <a:r>
              <a:rPr lang="ru" dirty="0" err="1">
                <a:latin typeface="Times New Roman"/>
                <a:cs typeface="Times New Roman"/>
              </a:rPr>
              <a:t>sin</a:t>
            </a:r>
            <a:r>
              <a:rPr lang="ru" dirty="0">
                <a:latin typeface="Times New Roman"/>
                <a:cs typeface="Times New Roman"/>
              </a:rPr>
              <a:t> (x/2) = 0; </a:t>
            </a:r>
            <a:r>
              <a:rPr lang="ru" dirty="0" err="1">
                <a:latin typeface="Times New Roman"/>
                <a:cs typeface="Times New Roman"/>
              </a:rPr>
              <a:t>cos</a:t>
            </a:r>
            <a:r>
              <a:rPr lang="ru" dirty="0">
                <a:latin typeface="Times New Roman"/>
                <a:cs typeface="Times New Roman"/>
              </a:rPr>
              <a:t> (x/2) = </a:t>
            </a:r>
            <a:r>
              <a:rPr lang="ru" dirty="0" err="1">
                <a:latin typeface="Times New Roman"/>
                <a:cs typeface="Times New Roman"/>
              </a:rPr>
              <a:t>sin</a:t>
            </a:r>
            <a:r>
              <a:rPr lang="ru" dirty="0">
                <a:latin typeface="Times New Roman"/>
                <a:cs typeface="Times New Roman"/>
              </a:rPr>
              <a:t> (x/2); </a:t>
            </a:r>
            <a:r>
              <a:rPr lang="ru" dirty="0" err="1">
                <a:latin typeface="Times New Roman"/>
                <a:cs typeface="Times New Roman"/>
              </a:rPr>
              <a:t>tg</a:t>
            </a:r>
            <a:r>
              <a:rPr lang="ru" dirty="0">
                <a:latin typeface="Times New Roman"/>
                <a:cs typeface="Times New Roman"/>
              </a:rPr>
              <a:t> (x/2) = 1.</a:t>
            </a:r>
            <a:endParaRPr lang="ru" dirty="0"/>
          </a:p>
          <a:p>
            <a:pPr>
              <a:buNone/>
            </a:pPr>
            <a:r>
              <a:rPr lang="ru" dirty="0">
                <a:latin typeface="Times New Roman"/>
                <a:cs typeface="Times New Roman"/>
              </a:rPr>
              <a:t>x/2 = π/4 + πk; x = π/2 + 2πk, k - целое число.</a:t>
            </a:r>
          </a:p>
          <a:p>
            <a:pPr>
              <a:buNone/>
            </a:pPr>
            <a:r>
              <a:rPr lang="ru" dirty="0">
                <a:latin typeface="Times New Roman"/>
                <a:cs typeface="Times New Roman"/>
              </a:rPr>
              <a:t>Ответ: x = 2πk; x = π/2 + 2πk, k - целое число.</a:t>
            </a:r>
          </a:p>
          <a:p>
            <a:pPr>
              <a:buNone/>
            </a:pPr>
            <a:endParaRPr lang="ru" dirty="0">
              <a:latin typeface="Times New Roman"/>
              <a:cs typeface="Times New Roman"/>
            </a:endParaRPr>
          </a:p>
          <a:p>
            <a:pPr marL="0" indent="0">
              <a:buNone/>
            </a:pPr>
            <a:endParaRPr lang="ru-RU" dirty="0">
              <a:latin typeface="Century Gothic" panose="020B0502020202020204"/>
              <a:cs typeface="Times New Roman"/>
            </a:endParaRPr>
          </a:p>
        </p:txBody>
      </p:sp>
    </p:spTree>
    <p:extLst>
      <p:ext uri="{BB962C8B-B14F-4D97-AF65-F5344CB8AC3E}">
        <p14:creationId xmlns:p14="http://schemas.microsoft.com/office/powerpoint/2010/main" val="672045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872608-DB71-21A1-EF31-8214F7364CE9}"/>
              </a:ext>
            </a:extLst>
          </p:cNvPr>
          <p:cNvSpPr>
            <a:spLocks noGrp="1"/>
          </p:cNvSpPr>
          <p:nvPr>
            <p:ph type="title"/>
          </p:nvPr>
        </p:nvSpPr>
        <p:spPr>
          <a:xfrm>
            <a:off x="2243180" y="306581"/>
            <a:ext cx="6836888" cy="784668"/>
          </a:xfrm>
        </p:spPr>
        <p:txBody>
          <a:bodyPr/>
          <a:lstStyle/>
          <a:p>
            <a:r>
              <a:rPr lang="ru-RU" dirty="0">
                <a:latin typeface="Times New Roman"/>
                <a:cs typeface="Times New Roman"/>
              </a:rPr>
              <a:t>Универсальная подстановка</a:t>
            </a:r>
          </a:p>
        </p:txBody>
      </p:sp>
      <p:sp>
        <p:nvSpPr>
          <p:cNvPr id="3" name="Объект 2">
            <a:extLst>
              <a:ext uri="{FF2B5EF4-FFF2-40B4-BE49-F238E27FC236}">
                <a16:creationId xmlns:a16="http://schemas.microsoft.com/office/drawing/2014/main" id="{F1F951D2-3589-5DAC-619E-3045E4D35C7A}"/>
              </a:ext>
            </a:extLst>
          </p:cNvPr>
          <p:cNvSpPr>
            <a:spLocks noGrp="1"/>
          </p:cNvSpPr>
          <p:nvPr>
            <p:ph idx="1"/>
          </p:nvPr>
        </p:nvSpPr>
        <p:spPr>
          <a:xfrm>
            <a:off x="247367" y="998644"/>
            <a:ext cx="9990375" cy="5761233"/>
          </a:xfrm>
        </p:spPr>
        <p:txBody>
          <a:bodyPr vert="horz" lIns="91440" tIns="45720" rIns="91440" bIns="45720" rtlCol="0" anchor="t">
            <a:normAutofit/>
          </a:bodyPr>
          <a:lstStyle/>
          <a:p>
            <a:pPr marL="0" indent="0">
              <a:buNone/>
            </a:pPr>
            <a:r>
              <a:rPr lang="ru" dirty="0">
                <a:latin typeface="Times New Roman"/>
                <a:ea typeface="+mj-lt"/>
                <a:cs typeface="+mj-lt"/>
              </a:rPr>
              <a:t>Решим уравнение: 3sin x – 4cos x = 3.</a:t>
            </a:r>
            <a:endParaRPr lang="ru-RU" dirty="0">
              <a:latin typeface="Times New Roman"/>
              <a:cs typeface="Times New Roman"/>
            </a:endParaRPr>
          </a:p>
          <a:p>
            <a:pPr marL="0" indent="0">
              <a:buNone/>
            </a:pPr>
            <a:r>
              <a:rPr lang="ru" dirty="0">
                <a:latin typeface="Times New Roman"/>
                <a:cs typeface="Times New Roman"/>
              </a:rPr>
              <a:t>Здесь возможны 2 случая:</a:t>
            </a:r>
          </a:p>
          <a:p>
            <a:pPr>
              <a:buNone/>
            </a:pPr>
            <a:r>
              <a:rPr lang="ru" dirty="0">
                <a:latin typeface="Times New Roman"/>
                <a:cs typeface="Times New Roman"/>
              </a:rPr>
              <a:t>1) x ≠ (2k + 1)π, тогда, пользуясь формулами синуса и косинуса двойного угла, а</a:t>
            </a:r>
            <a:endParaRPr lang="ru-RU">
              <a:ea typeface="+mj-lt"/>
              <a:cs typeface="+mj-lt"/>
            </a:endParaRPr>
          </a:p>
          <a:p>
            <a:pPr>
              <a:buNone/>
            </a:pPr>
            <a:r>
              <a:rPr lang="ru" dirty="0">
                <a:latin typeface="Times New Roman"/>
                <a:cs typeface="Times New Roman"/>
              </a:rPr>
              <a:t>также основным тригонометрическим тождеством</a:t>
            </a:r>
            <a:endParaRPr lang="ru" dirty="0"/>
          </a:p>
          <a:p>
            <a:pPr>
              <a:buNone/>
            </a:pPr>
            <a:r>
              <a:rPr lang="ru" dirty="0">
                <a:latin typeface="Times New Roman"/>
                <a:cs typeface="Times New Roman"/>
              </a:rPr>
              <a:t>6sin (x/2) * </a:t>
            </a:r>
            <a:r>
              <a:rPr lang="ru" dirty="0" err="1">
                <a:latin typeface="Times New Roman"/>
                <a:cs typeface="Times New Roman"/>
              </a:rPr>
              <a:t>cos</a:t>
            </a:r>
            <a:r>
              <a:rPr lang="ru" dirty="0">
                <a:latin typeface="Times New Roman"/>
                <a:cs typeface="Times New Roman"/>
              </a:rPr>
              <a:t> (x/2) - 4cos^2 (x/2) + 4sin^2 (x/2) - 3sin^2 (x/2) - 3cos^2 (x/2) = 0.</a:t>
            </a:r>
          </a:p>
          <a:p>
            <a:pPr>
              <a:buNone/>
            </a:pPr>
            <a:r>
              <a:rPr lang="ru" dirty="0">
                <a:latin typeface="Times New Roman"/>
                <a:cs typeface="Times New Roman"/>
              </a:rPr>
              <a:t>6sin (x/2) * </a:t>
            </a:r>
            <a:r>
              <a:rPr lang="ru" dirty="0" err="1">
                <a:latin typeface="Times New Roman"/>
                <a:cs typeface="Times New Roman"/>
              </a:rPr>
              <a:t>cos</a:t>
            </a:r>
            <a:r>
              <a:rPr lang="ru" dirty="0">
                <a:latin typeface="Times New Roman"/>
                <a:cs typeface="Times New Roman"/>
              </a:rPr>
              <a:t> (x/2) - 7cos^2 (x/2) + sin^2 (x/2) = 0.</a:t>
            </a:r>
            <a:endParaRPr lang="ru" dirty="0">
              <a:ea typeface="+mj-lt"/>
              <a:cs typeface="+mj-lt"/>
            </a:endParaRPr>
          </a:p>
          <a:p>
            <a:pPr>
              <a:buNone/>
            </a:pPr>
            <a:r>
              <a:rPr lang="ru" dirty="0">
                <a:latin typeface="Times New Roman"/>
                <a:cs typeface="Times New Roman"/>
              </a:rPr>
              <a:t>Разделим на cos^2 (x/2):</a:t>
            </a:r>
          </a:p>
          <a:p>
            <a:pPr>
              <a:buNone/>
            </a:pPr>
            <a:r>
              <a:rPr lang="ru" dirty="0">
                <a:latin typeface="Times New Roman"/>
                <a:cs typeface="Times New Roman"/>
              </a:rPr>
              <a:t>Tg^2 (x/2) + 6tg (x/2) - 7 = 0</a:t>
            </a:r>
          </a:p>
          <a:p>
            <a:pPr>
              <a:buNone/>
            </a:pPr>
            <a:r>
              <a:rPr lang="ru" dirty="0" err="1">
                <a:latin typeface="Times New Roman"/>
                <a:cs typeface="Times New Roman"/>
              </a:rPr>
              <a:t>Tg</a:t>
            </a:r>
            <a:r>
              <a:rPr lang="ru" dirty="0">
                <a:latin typeface="Times New Roman"/>
                <a:cs typeface="Times New Roman"/>
              </a:rPr>
              <a:t> (x/2) = 1; </a:t>
            </a:r>
            <a:r>
              <a:rPr lang="ru" dirty="0" err="1">
                <a:latin typeface="Times New Roman"/>
                <a:cs typeface="Times New Roman"/>
              </a:rPr>
              <a:t>tg</a:t>
            </a:r>
            <a:r>
              <a:rPr lang="ru" dirty="0">
                <a:latin typeface="Times New Roman"/>
                <a:cs typeface="Times New Roman"/>
              </a:rPr>
              <a:t> (x/2) = -7.</a:t>
            </a:r>
          </a:p>
          <a:p>
            <a:pPr>
              <a:buNone/>
            </a:pPr>
            <a:r>
              <a:rPr lang="ru" dirty="0">
                <a:latin typeface="Times New Roman"/>
                <a:cs typeface="Times New Roman"/>
              </a:rPr>
              <a:t>x/2 = π/4 + πk; x/2 = -</a:t>
            </a:r>
            <a:r>
              <a:rPr lang="ru" dirty="0" err="1">
                <a:latin typeface="Times New Roman"/>
                <a:cs typeface="Times New Roman"/>
              </a:rPr>
              <a:t>arctg</a:t>
            </a:r>
            <a:r>
              <a:rPr lang="ru" dirty="0">
                <a:latin typeface="Times New Roman"/>
                <a:cs typeface="Times New Roman"/>
              </a:rPr>
              <a:t> 7 + πk, k – целое число.</a:t>
            </a:r>
          </a:p>
          <a:p>
            <a:pPr>
              <a:buNone/>
            </a:pPr>
            <a:r>
              <a:rPr lang="ru" dirty="0">
                <a:latin typeface="Times New Roman"/>
                <a:cs typeface="Times New Roman"/>
              </a:rPr>
              <a:t>x = π/2 + 2πk; x = -2arctg 7 + 2πk, k - целое число.</a:t>
            </a:r>
          </a:p>
          <a:p>
            <a:pPr>
              <a:buNone/>
            </a:pPr>
            <a:r>
              <a:rPr lang="ru" dirty="0">
                <a:latin typeface="Times New Roman"/>
                <a:cs typeface="Times New Roman"/>
              </a:rPr>
              <a:t>2) x = (2k + 1)π, тогда</a:t>
            </a:r>
          </a:p>
          <a:p>
            <a:pPr>
              <a:buNone/>
            </a:pPr>
            <a:r>
              <a:rPr lang="ru" dirty="0">
                <a:latin typeface="Times New Roman"/>
                <a:cs typeface="Times New Roman"/>
              </a:rPr>
              <a:t>3sin ((2k + 1)π) – 4cos ((2k + 1)π) = 3</a:t>
            </a:r>
          </a:p>
          <a:p>
            <a:pPr>
              <a:buNone/>
            </a:pPr>
            <a:endParaRPr lang="ru" dirty="0">
              <a:latin typeface="Times New Roman"/>
              <a:cs typeface="Times New Roman"/>
            </a:endParaRPr>
          </a:p>
        </p:txBody>
      </p:sp>
    </p:spTree>
    <p:extLst>
      <p:ext uri="{BB962C8B-B14F-4D97-AF65-F5344CB8AC3E}">
        <p14:creationId xmlns:p14="http://schemas.microsoft.com/office/powerpoint/2010/main" val="254931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F6F094-C95F-5EE4-09E2-6B3705489670}"/>
              </a:ext>
            </a:extLst>
          </p:cNvPr>
          <p:cNvSpPr>
            <a:spLocks noGrp="1"/>
          </p:cNvSpPr>
          <p:nvPr>
            <p:ph idx="1"/>
          </p:nvPr>
        </p:nvSpPr>
        <p:spPr>
          <a:xfrm>
            <a:off x="195176" y="267960"/>
            <a:ext cx="9854677" cy="6345781"/>
          </a:xfrm>
        </p:spPr>
        <p:txBody>
          <a:bodyPr vert="horz" lIns="91440" tIns="45720" rIns="91440" bIns="45720" rtlCol="0" anchor="t">
            <a:normAutofit/>
          </a:bodyPr>
          <a:lstStyle/>
          <a:p>
            <a:pPr marL="0" indent="0">
              <a:buNone/>
            </a:pPr>
            <a:r>
              <a:rPr lang="ru-RU" dirty="0">
                <a:latin typeface="Times New Roman"/>
                <a:cs typeface="Times New Roman"/>
              </a:rPr>
              <a:t>4 = 3 (ложь), поэтому решение даёт только первый случай.</a:t>
            </a:r>
          </a:p>
          <a:p>
            <a:pPr marL="0" indent="0">
              <a:buNone/>
            </a:pPr>
            <a:r>
              <a:rPr lang="ru-RU" dirty="0">
                <a:latin typeface="Times New Roman"/>
                <a:cs typeface="Times New Roman"/>
              </a:rPr>
              <a:t>Ответ: </a:t>
            </a:r>
            <a:r>
              <a:rPr lang="ru" dirty="0">
                <a:latin typeface="Times New Roman"/>
                <a:cs typeface="Times New Roman"/>
              </a:rPr>
              <a:t>x = π/2 + 2πk; x = -2arctg 7 + 2πk, k - целое число.</a:t>
            </a:r>
            <a:endParaRPr lang="ru-RU" dirty="0">
              <a:ea typeface="+mj-lt"/>
              <a:cs typeface="+mj-lt"/>
            </a:endParaRPr>
          </a:p>
        </p:txBody>
      </p:sp>
    </p:spTree>
    <p:extLst>
      <p:ext uri="{BB962C8B-B14F-4D97-AF65-F5344CB8AC3E}">
        <p14:creationId xmlns:p14="http://schemas.microsoft.com/office/powerpoint/2010/main" val="47760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B5AB1-CC1D-236E-27A2-7B7FE8828091}"/>
              </a:ext>
            </a:extLst>
          </p:cNvPr>
          <p:cNvSpPr>
            <a:spLocks noGrp="1"/>
          </p:cNvSpPr>
          <p:nvPr>
            <p:ph type="title"/>
          </p:nvPr>
        </p:nvSpPr>
        <p:spPr>
          <a:xfrm>
            <a:off x="1596002" y="212636"/>
            <a:ext cx="7118723" cy="795107"/>
          </a:xfrm>
        </p:spPr>
        <p:txBody>
          <a:bodyPr/>
          <a:lstStyle/>
          <a:p>
            <a:r>
              <a:rPr lang="ru-RU" dirty="0">
                <a:latin typeface="Times New Roman"/>
                <a:cs typeface="Times New Roman"/>
              </a:rPr>
              <a:t>Переход к половинному углу</a:t>
            </a:r>
          </a:p>
        </p:txBody>
      </p:sp>
      <p:sp>
        <p:nvSpPr>
          <p:cNvPr id="3" name="Объект 2">
            <a:extLst>
              <a:ext uri="{FF2B5EF4-FFF2-40B4-BE49-F238E27FC236}">
                <a16:creationId xmlns:a16="http://schemas.microsoft.com/office/drawing/2014/main" id="{C2A6AF80-8126-D6C5-922D-85D63BED2CEE}"/>
              </a:ext>
            </a:extLst>
          </p:cNvPr>
          <p:cNvSpPr>
            <a:spLocks noGrp="1"/>
          </p:cNvSpPr>
          <p:nvPr>
            <p:ph idx="1"/>
          </p:nvPr>
        </p:nvSpPr>
        <p:spPr>
          <a:xfrm>
            <a:off x="257806" y="1207412"/>
            <a:ext cx="9792047" cy="5510712"/>
          </a:xfrm>
        </p:spPr>
        <p:txBody>
          <a:bodyPr vert="horz" lIns="91440" tIns="45720" rIns="91440" bIns="45720" rtlCol="0" anchor="t">
            <a:normAutofit/>
          </a:bodyPr>
          <a:lstStyle/>
          <a:p>
            <a:pPr>
              <a:buNone/>
            </a:pPr>
            <a:r>
              <a:rPr lang="ru" dirty="0">
                <a:latin typeface="Times New Roman"/>
                <a:ea typeface="+mj-lt"/>
                <a:cs typeface="+mj-lt"/>
              </a:rPr>
              <a:t>Решим уравнение: 3</a:t>
            </a:r>
            <a:r>
              <a:rPr lang="ru-RU" dirty="0" err="1">
                <a:latin typeface="Times New Roman"/>
                <a:ea typeface="+mj-lt"/>
                <a:cs typeface="+mj-lt"/>
              </a:rPr>
              <a:t>sin</a:t>
            </a:r>
            <a:r>
              <a:rPr lang="ru-RU" dirty="0">
                <a:latin typeface="Times New Roman"/>
                <a:ea typeface="+mj-lt"/>
                <a:cs typeface="+mj-lt"/>
              </a:rPr>
              <a:t> x</a:t>
            </a:r>
            <a:r>
              <a:rPr lang="ru" dirty="0">
                <a:latin typeface="Times New Roman"/>
                <a:ea typeface="+mj-lt"/>
                <a:cs typeface="+mj-lt"/>
              </a:rPr>
              <a:t> – 5</a:t>
            </a:r>
            <a:r>
              <a:rPr lang="ru-RU" dirty="0" err="1">
                <a:latin typeface="Times New Roman"/>
                <a:ea typeface="+mj-lt"/>
                <a:cs typeface="+mj-lt"/>
              </a:rPr>
              <a:t>cos</a:t>
            </a:r>
            <a:r>
              <a:rPr lang="ru-RU" dirty="0">
                <a:latin typeface="Times New Roman"/>
                <a:ea typeface="+mj-lt"/>
                <a:cs typeface="+mj-lt"/>
              </a:rPr>
              <a:t> x</a:t>
            </a:r>
            <a:r>
              <a:rPr lang="ru" dirty="0">
                <a:latin typeface="Times New Roman"/>
                <a:ea typeface="+mj-lt"/>
                <a:cs typeface="+mj-lt"/>
              </a:rPr>
              <a:t> = 7. </a:t>
            </a:r>
            <a:endParaRPr lang="ru-RU">
              <a:latin typeface="Times New Roman"/>
              <a:cs typeface="Times New Roman"/>
            </a:endParaRPr>
          </a:p>
          <a:p>
            <a:pPr>
              <a:buNone/>
            </a:pPr>
            <a:r>
              <a:rPr lang="ru">
                <a:latin typeface="Times New Roman"/>
                <a:ea typeface="+mj-lt"/>
                <a:cs typeface="+mj-lt"/>
              </a:rPr>
              <a:t>Воспользуемся формулами двойного угла для синуса и косинуса, а также основным</a:t>
            </a:r>
          </a:p>
          <a:p>
            <a:pPr>
              <a:buNone/>
            </a:pPr>
            <a:r>
              <a:rPr lang="ru">
                <a:latin typeface="Times New Roman"/>
                <a:ea typeface="+mj-lt"/>
                <a:cs typeface="+mj-lt"/>
              </a:rPr>
              <a:t>тригонометрическим тождеством:</a:t>
            </a:r>
            <a:endParaRPr lang="ru"/>
          </a:p>
          <a:p>
            <a:pPr>
              <a:buNone/>
            </a:pPr>
            <a:r>
              <a:rPr lang="ru-RU" dirty="0">
                <a:latin typeface="Times New Roman"/>
                <a:ea typeface="+mj-lt"/>
                <a:cs typeface="+mj-lt"/>
              </a:rPr>
              <a:t>6sin (x/2) * </a:t>
            </a:r>
            <a:r>
              <a:rPr lang="ru-RU" err="1">
                <a:latin typeface="Times New Roman"/>
                <a:ea typeface="+mj-lt"/>
                <a:cs typeface="+mj-lt"/>
              </a:rPr>
              <a:t>cos</a:t>
            </a:r>
            <a:r>
              <a:rPr lang="ru-RU" dirty="0">
                <a:latin typeface="Times New Roman"/>
                <a:ea typeface="+mj-lt"/>
                <a:cs typeface="+mj-lt"/>
              </a:rPr>
              <a:t> (x/2) – 5cos^2 </a:t>
            </a:r>
            <a:r>
              <a:rPr lang="ru-RU" dirty="0">
                <a:latin typeface="Times New Roman"/>
                <a:ea typeface="+mj-lt"/>
                <a:cs typeface="Times New Roman"/>
              </a:rPr>
              <a:t>(x/2)</a:t>
            </a:r>
            <a:r>
              <a:rPr lang="ru-RU" dirty="0">
                <a:latin typeface="Times New Roman"/>
                <a:ea typeface="+mj-lt"/>
                <a:cs typeface="+mj-lt"/>
              </a:rPr>
              <a:t> + 5sin^2 </a:t>
            </a:r>
            <a:r>
              <a:rPr lang="ru-RU" dirty="0">
                <a:latin typeface="Times New Roman"/>
                <a:ea typeface="+mj-lt"/>
                <a:cs typeface="Times New Roman"/>
              </a:rPr>
              <a:t>(x/2)</a:t>
            </a:r>
            <a:r>
              <a:rPr lang="ru-RU" dirty="0">
                <a:latin typeface="Times New Roman"/>
                <a:ea typeface="+mj-lt"/>
                <a:cs typeface="+mj-lt"/>
              </a:rPr>
              <a:t> = 7sin^2 </a:t>
            </a:r>
            <a:r>
              <a:rPr lang="ru-RU" dirty="0">
                <a:latin typeface="Times New Roman"/>
                <a:ea typeface="+mj-lt"/>
                <a:cs typeface="Times New Roman"/>
              </a:rPr>
              <a:t>(x/2)</a:t>
            </a:r>
            <a:r>
              <a:rPr lang="ru-RU" dirty="0">
                <a:latin typeface="Times New Roman"/>
                <a:ea typeface="+mj-lt"/>
                <a:cs typeface="+mj-lt"/>
              </a:rPr>
              <a:t> + 7cos^2 </a:t>
            </a:r>
            <a:r>
              <a:rPr lang="ru-RU" dirty="0">
                <a:latin typeface="Times New Roman"/>
                <a:ea typeface="+mj-lt"/>
                <a:cs typeface="Times New Roman"/>
              </a:rPr>
              <a:t>(x/2)</a:t>
            </a:r>
            <a:r>
              <a:rPr lang="ru-RU" dirty="0">
                <a:latin typeface="Times New Roman"/>
                <a:ea typeface="+mj-lt"/>
                <a:cs typeface="+mj-lt"/>
              </a:rPr>
              <a:t>.</a:t>
            </a:r>
            <a:endParaRPr lang="ru-RU">
              <a:latin typeface="Times New Roman"/>
              <a:cs typeface="Times New Roman"/>
            </a:endParaRPr>
          </a:p>
          <a:p>
            <a:pPr algn="just">
              <a:buNone/>
            </a:pPr>
            <a:r>
              <a:rPr lang="ru-RU" dirty="0">
                <a:latin typeface="Times New Roman"/>
                <a:ea typeface="+mj-lt"/>
                <a:cs typeface="+mj-lt"/>
              </a:rPr>
              <a:t>2sin^2 (x/2) – </a:t>
            </a:r>
            <a:r>
              <a:rPr lang="ru-RU" dirty="0">
                <a:latin typeface="Times New Roman"/>
                <a:ea typeface="+mj-lt"/>
                <a:cs typeface="Times New Roman"/>
              </a:rPr>
              <a:t>6sin (x/2) * </a:t>
            </a:r>
            <a:r>
              <a:rPr lang="ru-RU" dirty="0" err="1">
                <a:latin typeface="Times New Roman"/>
                <a:ea typeface="+mj-lt"/>
                <a:cs typeface="Times New Roman"/>
              </a:rPr>
              <a:t>cos</a:t>
            </a:r>
            <a:r>
              <a:rPr lang="ru-RU" dirty="0">
                <a:latin typeface="Times New Roman"/>
                <a:ea typeface="+mj-lt"/>
                <a:cs typeface="Times New Roman"/>
              </a:rPr>
              <a:t> (x/2)</a:t>
            </a:r>
            <a:r>
              <a:rPr lang="ru-RU" dirty="0">
                <a:latin typeface="Times New Roman"/>
                <a:ea typeface="+mj-lt"/>
                <a:cs typeface="+mj-lt"/>
              </a:rPr>
              <a:t> + 12cos^2 </a:t>
            </a:r>
            <a:r>
              <a:rPr lang="ru-RU" dirty="0">
                <a:latin typeface="Times New Roman"/>
                <a:ea typeface="+mj-lt"/>
                <a:cs typeface="Times New Roman"/>
              </a:rPr>
              <a:t>(x/2)</a:t>
            </a:r>
            <a:r>
              <a:rPr lang="ru-RU">
                <a:latin typeface="Times New Roman"/>
                <a:ea typeface="+mj-lt"/>
                <a:cs typeface="+mj-lt"/>
              </a:rPr>
              <a:t> = 0.</a:t>
            </a:r>
            <a:endParaRPr lang="ru-RU">
              <a:latin typeface="Times New Roman"/>
              <a:cs typeface="Times New Roman"/>
            </a:endParaRPr>
          </a:p>
          <a:p>
            <a:pPr algn="just">
              <a:buNone/>
            </a:pPr>
            <a:r>
              <a:rPr lang="ru-RU">
                <a:latin typeface="Times New Roman"/>
                <a:ea typeface="+mj-lt"/>
                <a:cs typeface="+mj-lt"/>
              </a:rPr>
              <a:t>Разделим уравнение на </a:t>
            </a:r>
            <a:r>
              <a:rPr lang="ru-RU">
                <a:latin typeface="Times New Roman"/>
                <a:ea typeface="+mj-lt"/>
                <a:cs typeface="Times New Roman"/>
              </a:rPr>
              <a:t>cos^2 (x/2):</a:t>
            </a:r>
            <a:endParaRPr lang="ru-RU" dirty="0">
              <a:latin typeface="Times New Roman"/>
              <a:ea typeface="+mj-lt"/>
              <a:cs typeface="+mj-lt"/>
            </a:endParaRPr>
          </a:p>
          <a:p>
            <a:pPr algn="just">
              <a:buNone/>
            </a:pPr>
            <a:r>
              <a:rPr lang="ru-RU" dirty="0">
                <a:latin typeface="Times New Roman"/>
                <a:ea typeface="+mj-lt"/>
                <a:cs typeface="+mj-lt"/>
              </a:rPr>
              <a:t>Tg^2 (x/2) – 3tg </a:t>
            </a:r>
            <a:r>
              <a:rPr lang="ru-RU" dirty="0">
                <a:latin typeface="Times New Roman"/>
                <a:ea typeface="+mj-lt"/>
                <a:cs typeface="Times New Roman"/>
              </a:rPr>
              <a:t>(x/2)</a:t>
            </a:r>
            <a:r>
              <a:rPr lang="ru-RU" dirty="0">
                <a:latin typeface="Times New Roman"/>
                <a:ea typeface="+mj-lt"/>
                <a:cs typeface="+mj-lt"/>
              </a:rPr>
              <a:t> + 6 = 0.</a:t>
            </a:r>
            <a:endParaRPr lang="ru-RU" dirty="0">
              <a:latin typeface="Times New Roman"/>
              <a:cs typeface="Times New Roman"/>
            </a:endParaRPr>
          </a:p>
          <a:p>
            <a:pPr algn="just">
              <a:buNone/>
            </a:pPr>
            <a:r>
              <a:rPr lang="ru-RU">
                <a:latin typeface="Times New Roman"/>
                <a:cs typeface="Times New Roman"/>
              </a:rPr>
              <a:t>D = 9 – 4 * 1 * 6 = 9 – 24 = -15.</a:t>
            </a:r>
            <a:endParaRPr lang="ru-RU" dirty="0">
              <a:latin typeface="Times New Roman"/>
              <a:cs typeface="Times New Roman"/>
            </a:endParaRPr>
          </a:p>
          <a:p>
            <a:pPr algn="just">
              <a:buNone/>
            </a:pPr>
            <a:r>
              <a:rPr lang="ru-RU">
                <a:latin typeface="Times New Roman"/>
                <a:cs typeface="Times New Roman"/>
              </a:rPr>
              <a:t>Уравнение не имеет решений.</a:t>
            </a:r>
            <a:endParaRPr lang="ru-RU" dirty="0">
              <a:latin typeface="Times New Roman"/>
              <a:cs typeface="Times New Roman"/>
            </a:endParaRPr>
          </a:p>
          <a:p>
            <a:pPr marL="0" indent="0">
              <a:buNone/>
            </a:pPr>
            <a:endParaRPr lang="ru-RU" dirty="0"/>
          </a:p>
        </p:txBody>
      </p:sp>
    </p:spTree>
    <p:extLst>
      <p:ext uri="{BB962C8B-B14F-4D97-AF65-F5344CB8AC3E}">
        <p14:creationId xmlns:p14="http://schemas.microsoft.com/office/powerpoint/2010/main" val="3912652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E9AC-FFFE-2A29-BB39-FC40A7FEF700}"/>
              </a:ext>
            </a:extLst>
          </p:cNvPr>
          <p:cNvSpPr>
            <a:spLocks noGrp="1"/>
          </p:cNvSpPr>
          <p:nvPr>
            <p:ph type="title"/>
          </p:nvPr>
        </p:nvSpPr>
        <p:spPr>
          <a:xfrm>
            <a:off x="3808933" y="254389"/>
            <a:ext cx="3162587" cy="826421"/>
          </a:xfrm>
        </p:spPr>
        <p:txBody>
          <a:bodyPr/>
          <a:lstStyle/>
          <a:p>
            <a:r>
              <a:rPr lang="ru-RU" dirty="0">
                <a:latin typeface="Times New Roman"/>
                <a:cs typeface="Times New Roman"/>
              </a:rPr>
              <a:t>Приложение</a:t>
            </a:r>
          </a:p>
        </p:txBody>
      </p:sp>
      <p:sp>
        <p:nvSpPr>
          <p:cNvPr id="3" name="Объект 2">
            <a:extLst>
              <a:ext uri="{FF2B5EF4-FFF2-40B4-BE49-F238E27FC236}">
                <a16:creationId xmlns:a16="http://schemas.microsoft.com/office/drawing/2014/main" id="{9574F8BB-CFEE-93CB-6342-93D6B7FD1F47}"/>
              </a:ext>
            </a:extLst>
          </p:cNvPr>
          <p:cNvSpPr>
            <a:spLocks noGrp="1"/>
          </p:cNvSpPr>
          <p:nvPr>
            <p:ph idx="1"/>
          </p:nvPr>
        </p:nvSpPr>
        <p:spPr>
          <a:xfrm>
            <a:off x="320436" y="988207"/>
            <a:ext cx="9729417" cy="5782109"/>
          </a:xfrm>
        </p:spPr>
        <p:txBody>
          <a:bodyPr vert="horz" lIns="91440" tIns="45720" rIns="91440" bIns="45720" rtlCol="0" anchor="t">
            <a:normAutofit/>
          </a:bodyPr>
          <a:lstStyle/>
          <a:p>
            <a:r>
              <a:rPr lang="ru-RU" dirty="0">
                <a:latin typeface="Times New Roman"/>
                <a:cs typeface="Times New Roman"/>
              </a:rPr>
              <a:t>Sin^2 x + cos^2 x = 1.</a:t>
            </a:r>
          </a:p>
          <a:p>
            <a:pPr>
              <a:buClr>
                <a:srgbClr val="EF53A5"/>
              </a:buClr>
            </a:pPr>
            <a:r>
              <a:rPr lang="ru-RU" dirty="0">
                <a:latin typeface="Times New Roman"/>
                <a:cs typeface="Times New Roman"/>
              </a:rPr>
              <a:t>1 + tg^2 x = 1/cos^2 x.</a:t>
            </a:r>
          </a:p>
          <a:p>
            <a:pPr>
              <a:buClr>
                <a:srgbClr val="EF53A5"/>
              </a:buClr>
            </a:pPr>
            <a:r>
              <a:rPr lang="ru-RU" dirty="0">
                <a:latin typeface="Times New Roman"/>
                <a:cs typeface="Times New Roman"/>
              </a:rPr>
              <a:t>1 + ctg^2 x = 1/sin^2 x.</a:t>
            </a:r>
          </a:p>
          <a:p>
            <a:pPr>
              <a:buClr>
                <a:srgbClr val="EF53A5"/>
              </a:buClr>
            </a:pPr>
            <a:r>
              <a:rPr lang="ru-RU" dirty="0" err="1">
                <a:latin typeface="Times New Roman"/>
                <a:cs typeface="Times New Roman"/>
              </a:rPr>
              <a:t>Sin</a:t>
            </a:r>
            <a:r>
              <a:rPr lang="ru-RU" dirty="0">
                <a:latin typeface="Times New Roman"/>
                <a:cs typeface="Times New Roman"/>
              </a:rPr>
              <a:t> (x ± y) = </a:t>
            </a:r>
            <a:r>
              <a:rPr lang="ru-RU" dirty="0" err="1">
                <a:latin typeface="Times New Roman"/>
                <a:cs typeface="Times New Roman"/>
              </a:rPr>
              <a:t>sin</a:t>
            </a:r>
            <a:r>
              <a:rPr lang="ru-RU" dirty="0">
                <a:latin typeface="Times New Roman"/>
                <a:cs typeface="Times New Roman"/>
              </a:rPr>
              <a:t> x * </a:t>
            </a:r>
            <a:r>
              <a:rPr lang="ru-RU" dirty="0" err="1">
                <a:latin typeface="Times New Roman"/>
                <a:cs typeface="Times New Roman"/>
              </a:rPr>
              <a:t>cos</a:t>
            </a:r>
            <a:r>
              <a:rPr lang="ru-RU" dirty="0">
                <a:latin typeface="Times New Roman"/>
                <a:cs typeface="Times New Roman"/>
              </a:rPr>
              <a:t> y ± </a:t>
            </a:r>
            <a:r>
              <a:rPr lang="ru-RU" dirty="0" err="1">
                <a:latin typeface="Times New Roman"/>
                <a:cs typeface="Times New Roman"/>
              </a:rPr>
              <a:t>cos</a:t>
            </a:r>
            <a:r>
              <a:rPr lang="ru-RU" dirty="0">
                <a:latin typeface="Times New Roman"/>
                <a:cs typeface="Times New Roman"/>
              </a:rPr>
              <a:t> x * </a:t>
            </a:r>
            <a:r>
              <a:rPr lang="ru-RU" dirty="0" err="1">
                <a:latin typeface="Times New Roman"/>
                <a:cs typeface="Times New Roman"/>
              </a:rPr>
              <a:t>sin</a:t>
            </a:r>
            <a:r>
              <a:rPr lang="ru-RU" dirty="0">
                <a:latin typeface="Times New Roman"/>
                <a:cs typeface="Times New Roman"/>
              </a:rPr>
              <a:t> y.</a:t>
            </a:r>
          </a:p>
          <a:p>
            <a:pPr>
              <a:buClr>
                <a:srgbClr val="EF53A5"/>
              </a:buClr>
            </a:pPr>
            <a:r>
              <a:rPr lang="ru-RU" dirty="0">
                <a:latin typeface="Times New Roman"/>
                <a:cs typeface="Times New Roman"/>
              </a:rPr>
              <a:t>Cos (x + y) = </a:t>
            </a:r>
            <a:r>
              <a:rPr lang="ru-RU" dirty="0" err="1">
                <a:latin typeface="Times New Roman"/>
                <a:cs typeface="Times New Roman"/>
              </a:rPr>
              <a:t>cos</a:t>
            </a:r>
            <a:r>
              <a:rPr lang="ru-RU" dirty="0">
                <a:latin typeface="Times New Roman"/>
                <a:cs typeface="Times New Roman"/>
              </a:rPr>
              <a:t> x * </a:t>
            </a:r>
            <a:r>
              <a:rPr lang="ru-RU" dirty="0" err="1">
                <a:latin typeface="Times New Roman"/>
                <a:cs typeface="Times New Roman"/>
              </a:rPr>
              <a:t>cos</a:t>
            </a:r>
            <a:r>
              <a:rPr lang="ru-RU" dirty="0">
                <a:latin typeface="Times New Roman"/>
                <a:cs typeface="Times New Roman"/>
              </a:rPr>
              <a:t> y - </a:t>
            </a:r>
            <a:r>
              <a:rPr lang="ru-RU" dirty="0" err="1">
                <a:latin typeface="Times New Roman"/>
                <a:cs typeface="Times New Roman"/>
              </a:rPr>
              <a:t>sin</a:t>
            </a:r>
            <a:r>
              <a:rPr lang="ru-RU" dirty="0">
                <a:latin typeface="Times New Roman"/>
                <a:cs typeface="Times New Roman"/>
              </a:rPr>
              <a:t> x * </a:t>
            </a:r>
            <a:r>
              <a:rPr lang="ru-RU" dirty="0" err="1">
                <a:latin typeface="Times New Roman"/>
                <a:cs typeface="Times New Roman"/>
              </a:rPr>
              <a:t>sin</a:t>
            </a:r>
            <a:r>
              <a:rPr lang="ru-RU" dirty="0">
                <a:latin typeface="Times New Roman"/>
                <a:cs typeface="Times New Roman"/>
              </a:rPr>
              <a:t> y.</a:t>
            </a:r>
            <a:endParaRPr lang="en-US" dirty="0">
              <a:ea typeface="+mj-lt"/>
              <a:cs typeface="+mj-lt"/>
            </a:endParaRPr>
          </a:p>
          <a:p>
            <a:pPr>
              <a:buClr>
                <a:srgbClr val="EF53A5"/>
              </a:buClr>
            </a:pPr>
            <a:r>
              <a:rPr lang="ru-RU" dirty="0">
                <a:latin typeface="Times New Roman"/>
                <a:ea typeface="+mj-lt"/>
                <a:cs typeface="Times New Roman"/>
              </a:rPr>
              <a:t>Cos (x - y) = </a:t>
            </a:r>
            <a:r>
              <a:rPr lang="ru-RU" dirty="0" err="1">
                <a:latin typeface="Times New Roman"/>
                <a:ea typeface="+mj-lt"/>
                <a:cs typeface="Times New Roman"/>
              </a:rPr>
              <a:t>cos</a:t>
            </a:r>
            <a:r>
              <a:rPr lang="ru-RU" dirty="0">
                <a:latin typeface="Times New Roman"/>
                <a:ea typeface="+mj-lt"/>
                <a:cs typeface="Times New Roman"/>
              </a:rPr>
              <a:t> x * </a:t>
            </a:r>
            <a:r>
              <a:rPr lang="ru-RU" dirty="0" err="1">
                <a:latin typeface="Times New Roman"/>
                <a:ea typeface="+mj-lt"/>
                <a:cs typeface="Times New Roman"/>
              </a:rPr>
              <a:t>cos</a:t>
            </a:r>
            <a:r>
              <a:rPr lang="ru-RU" dirty="0">
                <a:latin typeface="Times New Roman"/>
                <a:ea typeface="+mj-lt"/>
                <a:cs typeface="Times New Roman"/>
              </a:rPr>
              <a:t> y + </a:t>
            </a:r>
            <a:r>
              <a:rPr lang="ru-RU" dirty="0" err="1">
                <a:latin typeface="Times New Roman"/>
                <a:ea typeface="+mj-lt"/>
                <a:cs typeface="Times New Roman"/>
              </a:rPr>
              <a:t>sin</a:t>
            </a:r>
            <a:r>
              <a:rPr lang="ru-RU" dirty="0">
                <a:latin typeface="Times New Roman"/>
                <a:ea typeface="+mj-lt"/>
                <a:cs typeface="Times New Roman"/>
              </a:rPr>
              <a:t> x * </a:t>
            </a:r>
            <a:r>
              <a:rPr lang="ru-RU" dirty="0" err="1">
                <a:latin typeface="Times New Roman"/>
                <a:ea typeface="+mj-lt"/>
                <a:cs typeface="Times New Roman"/>
              </a:rPr>
              <a:t>sin</a:t>
            </a:r>
            <a:r>
              <a:rPr lang="ru-RU" dirty="0">
                <a:latin typeface="Times New Roman"/>
                <a:ea typeface="+mj-lt"/>
                <a:cs typeface="Times New Roman"/>
              </a:rPr>
              <a:t> y.</a:t>
            </a:r>
            <a:endParaRPr lang="en-US" dirty="0">
              <a:ea typeface="+mj-lt"/>
              <a:cs typeface="+mj-lt"/>
            </a:endParaRPr>
          </a:p>
          <a:p>
            <a:pPr>
              <a:buClr>
                <a:srgbClr val="EF53A5"/>
              </a:buClr>
            </a:pPr>
            <a:r>
              <a:rPr lang="ru-RU" dirty="0" err="1">
                <a:latin typeface="Times New Roman"/>
                <a:ea typeface="+mj-lt"/>
                <a:cs typeface="+mj-lt"/>
              </a:rPr>
              <a:t>Sin</a:t>
            </a:r>
            <a:r>
              <a:rPr lang="ru-RU" dirty="0">
                <a:latin typeface="Times New Roman"/>
                <a:ea typeface="+mj-lt"/>
                <a:cs typeface="+mj-lt"/>
              </a:rPr>
              <a:t> 2x = 2 * </a:t>
            </a:r>
            <a:r>
              <a:rPr lang="ru-RU" dirty="0" err="1">
                <a:latin typeface="Times New Roman"/>
                <a:ea typeface="+mj-lt"/>
                <a:cs typeface="+mj-lt"/>
              </a:rPr>
              <a:t>sin</a:t>
            </a:r>
            <a:r>
              <a:rPr lang="ru-RU" dirty="0">
                <a:latin typeface="Times New Roman"/>
                <a:ea typeface="+mj-lt"/>
                <a:cs typeface="+mj-lt"/>
              </a:rPr>
              <a:t> x * </a:t>
            </a:r>
            <a:r>
              <a:rPr lang="ru-RU" dirty="0" err="1">
                <a:latin typeface="Times New Roman"/>
                <a:ea typeface="+mj-lt"/>
                <a:cs typeface="+mj-lt"/>
              </a:rPr>
              <a:t>cos</a:t>
            </a:r>
            <a:r>
              <a:rPr lang="ru-RU" dirty="0">
                <a:latin typeface="Times New Roman"/>
                <a:ea typeface="+mj-lt"/>
                <a:cs typeface="+mj-lt"/>
              </a:rPr>
              <a:t> x.</a:t>
            </a:r>
            <a:endParaRPr lang="ru-RU" dirty="0">
              <a:ea typeface="+mj-lt"/>
              <a:cs typeface="+mj-lt"/>
            </a:endParaRPr>
          </a:p>
          <a:p>
            <a:pPr>
              <a:buClr>
                <a:srgbClr val="EF53A5"/>
              </a:buClr>
            </a:pPr>
            <a:r>
              <a:rPr lang="ru-RU" dirty="0">
                <a:latin typeface="Times New Roman"/>
                <a:cs typeface="Times New Roman"/>
              </a:rPr>
              <a:t>Cos 2x = cos^2 x – sin^2 x = 2cos^2 x – 1 = 1 – 2sin^2 x.</a:t>
            </a:r>
          </a:p>
          <a:p>
            <a:pPr>
              <a:buClr>
                <a:srgbClr val="EF53A5"/>
              </a:buClr>
            </a:pPr>
            <a:r>
              <a:rPr lang="ru-RU" dirty="0">
                <a:latin typeface="Times New Roman"/>
                <a:cs typeface="Times New Roman"/>
              </a:rPr>
              <a:t>Cos^2 x = (1 + </a:t>
            </a:r>
            <a:r>
              <a:rPr lang="ru-RU" dirty="0" err="1">
                <a:latin typeface="Times New Roman"/>
                <a:cs typeface="Times New Roman"/>
              </a:rPr>
              <a:t>cos</a:t>
            </a:r>
            <a:r>
              <a:rPr lang="ru-RU" dirty="0">
                <a:latin typeface="Times New Roman"/>
                <a:cs typeface="Times New Roman"/>
              </a:rPr>
              <a:t> 2x)/2.</a:t>
            </a:r>
          </a:p>
          <a:p>
            <a:pPr>
              <a:buClr>
                <a:srgbClr val="EF53A5"/>
              </a:buClr>
            </a:pPr>
            <a:r>
              <a:rPr lang="ru-RU" dirty="0">
                <a:latin typeface="Times New Roman"/>
                <a:cs typeface="Times New Roman"/>
              </a:rPr>
              <a:t>Sin^2 x = (1 – </a:t>
            </a:r>
            <a:r>
              <a:rPr lang="ru-RU" dirty="0" err="1">
                <a:latin typeface="Times New Roman"/>
                <a:cs typeface="Times New Roman"/>
              </a:rPr>
              <a:t>cos</a:t>
            </a:r>
            <a:r>
              <a:rPr lang="ru-RU" dirty="0">
                <a:latin typeface="Times New Roman"/>
                <a:cs typeface="Times New Roman"/>
              </a:rPr>
              <a:t> 2x)/2.</a:t>
            </a:r>
          </a:p>
          <a:p>
            <a:pPr>
              <a:buClr>
                <a:srgbClr val="EF53A5"/>
              </a:buClr>
            </a:pPr>
            <a:endParaRPr lang="ru-RU" dirty="0">
              <a:latin typeface="Times New Roman"/>
              <a:cs typeface="Times New Roman"/>
            </a:endParaRPr>
          </a:p>
        </p:txBody>
      </p:sp>
    </p:spTree>
    <p:extLst>
      <p:ext uri="{BB962C8B-B14F-4D97-AF65-F5344CB8AC3E}">
        <p14:creationId xmlns:p14="http://schemas.microsoft.com/office/powerpoint/2010/main" val="126029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555AD7-65BD-76A2-9DB9-B75EE5A86148}"/>
              </a:ext>
            </a:extLst>
          </p:cNvPr>
          <p:cNvSpPr>
            <a:spLocks noGrp="1"/>
          </p:cNvSpPr>
          <p:nvPr>
            <p:ph idx="1"/>
          </p:nvPr>
        </p:nvSpPr>
        <p:spPr>
          <a:xfrm>
            <a:off x="205614" y="372343"/>
            <a:ext cx="9938184" cy="6272713"/>
          </a:xfrm>
        </p:spPr>
        <p:txBody>
          <a:bodyPr vert="horz" lIns="91440" tIns="45720" rIns="91440" bIns="45720" rtlCol="0" anchor="t">
            <a:normAutofit/>
          </a:bodyPr>
          <a:lstStyle/>
          <a:p>
            <a:pPr marL="0" indent="0">
              <a:buNone/>
            </a:pPr>
            <a:r>
              <a:rPr lang="ru-RU" sz="4000" dirty="0">
                <a:latin typeface="Times New Roman"/>
                <a:cs typeface="Times New Roman"/>
              </a:rPr>
              <a:t>Тригонометрическая окружность:</a:t>
            </a:r>
          </a:p>
          <a:p>
            <a:pPr marL="0" indent="0">
              <a:buNone/>
            </a:pPr>
            <a:endParaRPr lang="ru-RU" sz="4000" dirty="0">
              <a:latin typeface="Times New Roman"/>
              <a:cs typeface="Times New Roman"/>
            </a:endParaRPr>
          </a:p>
        </p:txBody>
      </p:sp>
      <p:pic>
        <p:nvPicPr>
          <p:cNvPr id="4" name="Рисунок 4">
            <a:extLst>
              <a:ext uri="{FF2B5EF4-FFF2-40B4-BE49-F238E27FC236}">
                <a16:creationId xmlns:a16="http://schemas.microsoft.com/office/drawing/2014/main" id="{B6A95759-5DA9-A023-710C-A8F177088AED}"/>
              </a:ext>
            </a:extLst>
          </p:cNvPr>
          <p:cNvPicPr>
            <a:picLocks noChangeAspect="1"/>
          </p:cNvPicPr>
          <p:nvPr/>
        </p:nvPicPr>
        <p:blipFill>
          <a:blip r:embed="rId2"/>
          <a:stretch>
            <a:fillRect/>
          </a:stretch>
        </p:blipFill>
        <p:spPr>
          <a:xfrm>
            <a:off x="350730" y="1160179"/>
            <a:ext cx="9068842" cy="5487533"/>
          </a:xfrm>
          <a:prstGeom prst="rect">
            <a:avLst/>
          </a:prstGeom>
        </p:spPr>
      </p:pic>
    </p:spTree>
    <p:extLst>
      <p:ext uri="{BB962C8B-B14F-4D97-AF65-F5344CB8AC3E}">
        <p14:creationId xmlns:p14="http://schemas.microsoft.com/office/powerpoint/2010/main" val="2703636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83DC26-A6B0-4472-8EEF-6068841C320C}"/>
              </a:ext>
            </a:extLst>
          </p:cNvPr>
          <p:cNvSpPr>
            <a:spLocks noGrp="1"/>
          </p:cNvSpPr>
          <p:nvPr>
            <p:ph type="title"/>
          </p:nvPr>
        </p:nvSpPr>
        <p:spPr>
          <a:xfrm>
            <a:off x="4094162" y="245410"/>
            <a:ext cx="2954338" cy="728382"/>
          </a:xfrm>
        </p:spPr>
        <p:txBody>
          <a:bodyPr/>
          <a:lstStyle/>
          <a:p>
            <a:r>
              <a:rPr lang="ru-RU" dirty="0">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id="{EEF34867-F88A-428C-9A3D-BD18BD2E409C}"/>
              </a:ext>
            </a:extLst>
          </p:cNvPr>
          <p:cNvSpPr>
            <a:spLocks noGrp="1"/>
          </p:cNvSpPr>
          <p:nvPr>
            <p:ph idx="1"/>
          </p:nvPr>
        </p:nvSpPr>
        <p:spPr>
          <a:xfrm>
            <a:off x="409576" y="973792"/>
            <a:ext cx="9820274" cy="5638798"/>
          </a:xfrm>
        </p:spPr>
        <p:txBody>
          <a:bodyPr/>
          <a:lstStyle/>
          <a:p>
            <a:pPr marL="0" indent="0">
              <a:buNone/>
            </a:pPr>
            <a:r>
              <a:rPr lang="ru-RU" dirty="0">
                <a:latin typeface="Times New Roman" panose="02020603050405020304" pitchFamily="18" charset="0"/>
                <a:cs typeface="Times New Roman" panose="02020603050405020304" pitchFamily="18" charset="0"/>
              </a:rPr>
              <a:t>Я описал в своём учебном пособии суть решения тригонометрических уравнений и неравенств графическим методом, составил алгоритм решения уравнений и неравенств этим методом, привёл примеры. Также я описал другие методы решения тригонометрических уравнений и неравенств и сравнил их с графическим. В моём учебном пособии также даны тригонометрические уравнения и неравенства для самостоятельного решения. Моё учебное пособие может быть полезно</a:t>
            </a:r>
            <a:r>
              <a:rPr lang="ru-RU" dirty="0">
                <a:latin typeface="Times New Roman"/>
                <a:cs typeface="Times New Roman"/>
              </a:rPr>
              <a:t> учащимся 10-11 классов, а также студентам вузов, которые углублённо изучают математику.</a:t>
            </a:r>
            <a:endParaRPr lang="ru-RU" dirty="0">
              <a:ea typeface="+mj-lt"/>
              <a:cs typeface="+mj-lt"/>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09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DC254-012D-999D-82FC-DC46285EE335}"/>
              </a:ext>
            </a:extLst>
          </p:cNvPr>
          <p:cNvSpPr>
            <a:spLocks noGrp="1"/>
          </p:cNvSpPr>
          <p:nvPr>
            <p:ph type="title"/>
          </p:nvPr>
        </p:nvSpPr>
        <p:spPr>
          <a:xfrm>
            <a:off x="4550056" y="223074"/>
            <a:ext cx="2045682" cy="899489"/>
          </a:xfrm>
        </p:spPr>
        <p:txBody>
          <a:bodyPr/>
          <a:lstStyle/>
          <a:p>
            <a:r>
              <a:rPr lang="ru-RU">
                <a:latin typeface="Times New Roman"/>
                <a:cs typeface="Times New Roman"/>
              </a:rPr>
              <a:t>Пример</a:t>
            </a:r>
            <a:endParaRPr lang="ru-RU"/>
          </a:p>
        </p:txBody>
      </p:sp>
      <p:sp>
        <p:nvSpPr>
          <p:cNvPr id="3" name="Объект 2">
            <a:extLst>
              <a:ext uri="{FF2B5EF4-FFF2-40B4-BE49-F238E27FC236}">
                <a16:creationId xmlns:a16="http://schemas.microsoft.com/office/drawing/2014/main" id="{5D484E4D-41B0-E3CA-6331-529C6A77DC95}"/>
              </a:ext>
            </a:extLst>
          </p:cNvPr>
          <p:cNvSpPr>
            <a:spLocks noGrp="1"/>
          </p:cNvSpPr>
          <p:nvPr>
            <p:ph idx="1"/>
          </p:nvPr>
        </p:nvSpPr>
        <p:spPr>
          <a:xfrm>
            <a:off x="257806" y="1050836"/>
            <a:ext cx="9990375" cy="5573343"/>
          </a:xfrm>
        </p:spPr>
        <p:txBody>
          <a:bodyPr vert="horz" lIns="91440" tIns="45720" rIns="91440" bIns="45720" rtlCol="0" anchor="t">
            <a:normAutofit/>
          </a:bodyPr>
          <a:lstStyle/>
          <a:p>
            <a:pPr>
              <a:buNone/>
            </a:pPr>
            <a:r>
              <a:rPr lang="ru">
                <a:latin typeface="Times New Roman"/>
                <a:ea typeface="+mj-lt"/>
                <a:cs typeface="+mj-lt"/>
              </a:rPr>
              <a:t>Решить графически уравнение:</a:t>
            </a:r>
            <a:endParaRPr lang="ru-RU">
              <a:latin typeface="Times New Roman"/>
              <a:cs typeface="Times New Roman"/>
            </a:endParaRPr>
          </a:p>
          <a:p>
            <a:pPr>
              <a:buNone/>
            </a:pPr>
            <a:r>
              <a:rPr lang="ru">
                <a:latin typeface="Times New Roman"/>
                <a:ea typeface="+mj-lt"/>
                <a:cs typeface="+mj-lt"/>
              </a:rPr>
              <a:t>–0,5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 = со</a:t>
            </a:r>
            <a:r>
              <a:rPr lang="en-US">
                <a:latin typeface="Times New Roman"/>
                <a:ea typeface="+mj-lt"/>
                <a:cs typeface="+mj-lt"/>
              </a:rPr>
              <a:t>s</a:t>
            </a:r>
            <a:r>
              <a:rPr lang="ru">
                <a:latin typeface="Times New Roman"/>
                <a:ea typeface="+mj-lt"/>
                <a:cs typeface="+mj-lt"/>
              </a:rPr>
              <a:t> πx.</a:t>
            </a:r>
            <a:endParaRPr lang="ru-RU">
              <a:latin typeface="Times New Roman"/>
              <a:cs typeface="Times New Roman"/>
            </a:endParaRPr>
          </a:p>
          <a:p>
            <a:pPr>
              <a:buNone/>
            </a:pPr>
            <a:r>
              <a:rPr lang="ru">
                <a:latin typeface="Times New Roman"/>
                <a:ea typeface="+mj-lt"/>
                <a:cs typeface="+mj-lt"/>
              </a:rPr>
              <a:t>Решение:</a:t>
            </a:r>
            <a:endParaRPr lang="ru-RU">
              <a:latin typeface="Times New Roman"/>
              <a:cs typeface="Times New Roman"/>
            </a:endParaRPr>
          </a:p>
          <a:p>
            <a:pPr>
              <a:buNone/>
            </a:pPr>
            <a:r>
              <a:rPr lang="ru">
                <a:latin typeface="Times New Roman"/>
                <a:ea typeface="+mj-lt"/>
                <a:cs typeface="+mj-lt"/>
              </a:rPr>
              <a:t>Построим в одной системе координат графики функций:</a:t>
            </a:r>
            <a:endParaRPr lang="ru-RU">
              <a:latin typeface="Times New Roman"/>
              <a:cs typeface="Times New Roman"/>
            </a:endParaRPr>
          </a:p>
          <a:p>
            <a:pPr>
              <a:buNone/>
            </a:pPr>
            <a:r>
              <a:rPr lang="ru">
                <a:latin typeface="Times New Roman"/>
                <a:ea typeface="+mj-lt"/>
                <a:cs typeface="+mj-lt"/>
              </a:rPr>
              <a:t>у = –0,5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a:t>
            </a:r>
            <a:endParaRPr lang="ru-RU">
              <a:latin typeface="Times New Roman"/>
              <a:cs typeface="Times New Roman"/>
            </a:endParaRPr>
          </a:p>
          <a:p>
            <a:pPr>
              <a:buNone/>
            </a:pPr>
            <a:r>
              <a:rPr lang="ru">
                <a:latin typeface="Times New Roman"/>
                <a:ea typeface="+mj-lt"/>
                <a:cs typeface="+mj-lt"/>
              </a:rPr>
              <a:t>у = со</a:t>
            </a:r>
            <a:r>
              <a:rPr lang="en-US">
                <a:latin typeface="Times New Roman"/>
                <a:ea typeface="+mj-lt"/>
                <a:cs typeface="+mj-lt"/>
              </a:rPr>
              <a:t>s</a:t>
            </a:r>
            <a:r>
              <a:rPr lang="ru">
                <a:latin typeface="Times New Roman"/>
                <a:ea typeface="+mj-lt"/>
                <a:cs typeface="+mj-lt"/>
              </a:rPr>
              <a:t> πx.</a:t>
            </a:r>
            <a:endParaRPr lang="ru-RU">
              <a:latin typeface="Times New Roman"/>
              <a:cs typeface="Times New Roman"/>
            </a:endParaRPr>
          </a:p>
          <a:p>
            <a:pPr>
              <a:buNone/>
            </a:pPr>
            <a:r>
              <a:rPr lang="ru">
                <a:latin typeface="Times New Roman"/>
                <a:ea typeface="+mj-lt"/>
                <a:cs typeface="+mj-lt"/>
              </a:rPr>
              <a:t>График квадратичной функции</a:t>
            </a:r>
            <a:endParaRPr lang="ru-RU">
              <a:latin typeface="Times New Roman"/>
              <a:cs typeface="Times New Roman"/>
            </a:endParaRPr>
          </a:p>
          <a:p>
            <a:pPr marL="0" indent="0">
              <a:buNone/>
            </a:pPr>
            <a:r>
              <a:rPr lang="ru">
                <a:latin typeface="Times New Roman"/>
                <a:ea typeface="+mj-lt"/>
                <a:cs typeface="+mj-lt"/>
              </a:rPr>
              <a:t>у = –0,5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+ 2,625 - это парабола. Вычислим координаты её вершины:</a:t>
            </a:r>
          </a:p>
          <a:p>
            <a:pPr marL="0" indent="0">
              <a:buNone/>
            </a:pPr>
            <a:r>
              <a:rPr lang="ru">
                <a:latin typeface="Times New Roman"/>
                <a:cs typeface="Times New Roman"/>
              </a:rPr>
              <a:t>X в = –b/2a = 1/(–1) = –1</a:t>
            </a:r>
          </a:p>
          <a:p>
            <a:pPr marL="0" indent="0">
              <a:buNone/>
            </a:pPr>
            <a:r>
              <a:rPr lang="ru">
                <a:latin typeface="Times New Roman"/>
                <a:cs typeface="Times New Roman"/>
              </a:rPr>
              <a:t>Y в = –0,5*1 + 1 + 2,625 = 3,125</a:t>
            </a:r>
          </a:p>
          <a:p>
            <a:pPr marL="0" indent="0">
              <a:buNone/>
            </a:pPr>
            <a:r>
              <a:rPr lang="ru">
                <a:latin typeface="Times New Roman"/>
                <a:ea typeface="+mj-lt"/>
                <a:cs typeface="+mj-lt"/>
              </a:rPr>
              <a:t>Ветви параболы направлены вниз, так как коэффициент при х</a:t>
            </a:r>
            <a:r>
              <a:rPr lang="ru" baseline="30000">
                <a:latin typeface="Times New Roman"/>
                <a:ea typeface="+mj-lt"/>
                <a:cs typeface="+mj-lt"/>
              </a:rPr>
              <a:t>2</a:t>
            </a:r>
            <a:r>
              <a:rPr lang="ru">
                <a:latin typeface="Times New Roman"/>
                <a:ea typeface="+mj-lt"/>
                <a:cs typeface="+mj-lt"/>
              </a:rPr>
              <a:t> –отрицательный. Возьмём ещё несколько контрольных точек, симметричных относительно абсциссы вершины:</a:t>
            </a:r>
            <a:endParaRPr lang="ru">
              <a:latin typeface="Times New Roman"/>
              <a:cs typeface="Times New Roman"/>
            </a:endParaRPr>
          </a:p>
        </p:txBody>
      </p:sp>
    </p:spTree>
    <p:extLst>
      <p:ext uri="{BB962C8B-B14F-4D97-AF65-F5344CB8AC3E}">
        <p14:creationId xmlns:p14="http://schemas.microsoft.com/office/powerpoint/2010/main" val="331336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9" descr="Изображение выглядит как стол&#10;&#10;Автоматически созданное описание">
            <a:extLst>
              <a:ext uri="{FF2B5EF4-FFF2-40B4-BE49-F238E27FC236}">
                <a16:creationId xmlns:a16="http://schemas.microsoft.com/office/drawing/2014/main" id="{B84A36C3-4296-8385-1B4B-815433B4BBB3}"/>
              </a:ext>
            </a:extLst>
          </p:cNvPr>
          <p:cNvPicPr>
            <a:picLocks noGrp="1" noChangeAspect="1"/>
          </p:cNvPicPr>
          <p:nvPr>
            <p:ph idx="1"/>
          </p:nvPr>
        </p:nvPicPr>
        <p:blipFill>
          <a:blip r:embed="rId2"/>
          <a:stretch>
            <a:fillRect/>
          </a:stretch>
        </p:blipFill>
        <p:spPr>
          <a:xfrm>
            <a:off x="768284" y="441063"/>
            <a:ext cx="5952733" cy="1229248"/>
          </a:xfrm>
        </p:spPr>
      </p:pic>
      <p:sp>
        <p:nvSpPr>
          <p:cNvPr id="20" name="TextBox 19">
            <a:extLst>
              <a:ext uri="{FF2B5EF4-FFF2-40B4-BE49-F238E27FC236}">
                <a16:creationId xmlns:a16="http://schemas.microsoft.com/office/drawing/2014/main" id="{0FFC9EBD-817B-77C6-EC75-4E86DB849C7F}"/>
              </a:ext>
            </a:extLst>
          </p:cNvPr>
          <p:cNvSpPr txBox="1"/>
          <p:nvPr/>
        </p:nvSpPr>
        <p:spPr>
          <a:xfrm>
            <a:off x="206158" y="1811054"/>
            <a:ext cx="100243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 sz="2000">
                <a:latin typeface="Times New Roman"/>
                <a:ea typeface="+mn-lt"/>
                <a:cs typeface="+mn-lt"/>
              </a:rPr>
              <a:t>График функции  у = со</a:t>
            </a:r>
            <a:r>
              <a:rPr lang="en-US" sz="2000">
                <a:latin typeface="Times New Roman"/>
                <a:ea typeface="+mn-lt"/>
                <a:cs typeface="+mn-lt"/>
              </a:rPr>
              <a:t>s</a:t>
            </a:r>
            <a:r>
              <a:rPr lang="ru" sz="2000">
                <a:latin typeface="Times New Roman"/>
                <a:ea typeface="+mn-lt"/>
                <a:cs typeface="+mn-lt"/>
              </a:rPr>
              <a:t> πx  получается через геометрические преобразования графика функции  у = со</a:t>
            </a:r>
            <a:r>
              <a:rPr lang="en-US" sz="2000">
                <a:latin typeface="Times New Roman"/>
                <a:ea typeface="+mn-lt"/>
                <a:cs typeface="+mn-lt"/>
              </a:rPr>
              <a:t>s </a:t>
            </a:r>
            <a:r>
              <a:rPr lang="ru" sz="2000">
                <a:latin typeface="Times New Roman"/>
                <a:ea typeface="+mn-lt"/>
                <a:cs typeface="+mn-lt"/>
              </a:rPr>
              <a:t>x. Нужно лишь сжать косинусоиду вдоль оси абсцисс с коэффициентом π.</a:t>
            </a:r>
            <a:endParaRPr lang="ru-RU">
              <a:latin typeface="Times New Roman"/>
            </a:endParaRPr>
          </a:p>
        </p:txBody>
      </p:sp>
      <p:pic>
        <p:nvPicPr>
          <p:cNvPr id="2" name="Рисунок 2">
            <a:extLst>
              <a:ext uri="{FF2B5EF4-FFF2-40B4-BE49-F238E27FC236}">
                <a16:creationId xmlns:a16="http://schemas.microsoft.com/office/drawing/2014/main" id="{DF6B0624-9F91-8519-2834-93F241F42B67}"/>
              </a:ext>
            </a:extLst>
          </p:cNvPr>
          <p:cNvPicPr>
            <a:picLocks noChangeAspect="1"/>
          </p:cNvPicPr>
          <p:nvPr/>
        </p:nvPicPr>
        <p:blipFill>
          <a:blip r:embed="rId3"/>
          <a:stretch>
            <a:fillRect/>
          </a:stretch>
        </p:blipFill>
        <p:spPr>
          <a:xfrm>
            <a:off x="768263" y="2920282"/>
            <a:ext cx="5958212" cy="2290918"/>
          </a:xfrm>
          <a:prstGeom prst="rect">
            <a:avLst/>
          </a:prstGeom>
        </p:spPr>
      </p:pic>
      <p:sp>
        <p:nvSpPr>
          <p:cNvPr id="3" name="TextBox 2">
            <a:extLst>
              <a:ext uri="{FF2B5EF4-FFF2-40B4-BE49-F238E27FC236}">
                <a16:creationId xmlns:a16="http://schemas.microsoft.com/office/drawing/2014/main" id="{A1E06647-0762-7989-A6AF-6E5E5A0FB896}"/>
              </a:ext>
            </a:extLst>
          </p:cNvPr>
          <p:cNvSpPr txBox="1"/>
          <p:nvPr/>
        </p:nvSpPr>
        <p:spPr>
          <a:xfrm>
            <a:off x="211376" y="5597568"/>
            <a:ext cx="1176754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 sz="2000">
                <a:latin typeface="Times New Roman"/>
                <a:ea typeface="+mn-lt"/>
                <a:cs typeface="+mn-lt"/>
              </a:rPr>
              <a:t>Отчётливо видны две точки пересечения графиков функций</a:t>
            </a:r>
            <a:endParaRPr lang="ru-RU" sz="2000">
              <a:latin typeface="Times New Roman"/>
              <a:cs typeface="Times New Roman"/>
            </a:endParaRPr>
          </a:p>
          <a:p>
            <a:r>
              <a:rPr lang="ru" sz="2000">
                <a:latin typeface="Times New Roman"/>
                <a:ea typeface="+mn-lt"/>
                <a:cs typeface="+mn-lt"/>
              </a:rPr>
              <a:t>у = –0,5</a:t>
            </a:r>
            <a:r>
              <a:rPr lang="en-US" sz="2000">
                <a:latin typeface="Times New Roman"/>
                <a:ea typeface="+mn-lt"/>
                <a:cs typeface="+mn-lt"/>
              </a:rPr>
              <a:t>x</a:t>
            </a:r>
            <a:r>
              <a:rPr lang="ru" sz="2000" baseline="30000">
                <a:latin typeface="Times New Roman"/>
                <a:ea typeface="+mn-lt"/>
                <a:cs typeface="+mn-lt"/>
              </a:rPr>
              <a:t>2</a:t>
            </a:r>
            <a:r>
              <a:rPr lang="ru" sz="2000">
                <a:latin typeface="Times New Roman"/>
                <a:ea typeface="+mn-lt"/>
                <a:cs typeface="+mn-lt"/>
              </a:rPr>
              <a:t> – х + 2,625,</a:t>
            </a:r>
            <a:endParaRPr lang="ru-RU" sz="2000">
              <a:latin typeface="Times New Roman"/>
              <a:cs typeface="Times New Roman"/>
            </a:endParaRPr>
          </a:p>
          <a:p>
            <a:r>
              <a:rPr lang="ru" sz="2000">
                <a:latin typeface="Times New Roman"/>
                <a:ea typeface="+mn-lt"/>
                <a:cs typeface="+mn-lt"/>
              </a:rPr>
              <a:t>у = со</a:t>
            </a:r>
            <a:r>
              <a:rPr lang="en-US" sz="2000">
                <a:latin typeface="Times New Roman"/>
                <a:ea typeface="+mn-lt"/>
                <a:cs typeface="+mn-lt"/>
              </a:rPr>
              <a:t>s</a:t>
            </a:r>
            <a:r>
              <a:rPr lang="ru" sz="2000">
                <a:latin typeface="Times New Roman"/>
                <a:ea typeface="+mn-lt"/>
                <a:cs typeface="+mn-lt"/>
              </a:rPr>
              <a:t> πx.</a:t>
            </a:r>
            <a:endParaRPr lang="ru-RU" sz="2000">
              <a:latin typeface="Times New Roman"/>
              <a:cs typeface="Times New Roman"/>
            </a:endParaRPr>
          </a:p>
          <a:p>
            <a:pPr algn="l"/>
            <a:endParaRPr lang="ru-RU" sz="2000">
              <a:latin typeface="Times New Roman"/>
              <a:cs typeface="Times New Roman"/>
            </a:endParaRPr>
          </a:p>
        </p:txBody>
      </p:sp>
    </p:spTree>
    <p:extLst>
      <p:ext uri="{BB962C8B-B14F-4D97-AF65-F5344CB8AC3E}">
        <p14:creationId xmlns:p14="http://schemas.microsoft.com/office/powerpoint/2010/main" val="407558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95A9A7-D173-192E-B6AB-B60149C4E20D}"/>
              </a:ext>
            </a:extLst>
          </p:cNvPr>
          <p:cNvSpPr>
            <a:spLocks noGrp="1"/>
          </p:cNvSpPr>
          <p:nvPr>
            <p:ph idx="1"/>
          </p:nvPr>
        </p:nvSpPr>
        <p:spPr>
          <a:xfrm>
            <a:off x="153423" y="153138"/>
            <a:ext cx="9885992" cy="6596302"/>
          </a:xfrm>
        </p:spPr>
        <p:txBody>
          <a:bodyPr vert="horz" lIns="91440" tIns="45720" rIns="91440" bIns="45720" rtlCol="0" anchor="t">
            <a:normAutofit/>
          </a:bodyPr>
          <a:lstStyle/>
          <a:p>
            <a:pPr>
              <a:buNone/>
            </a:pPr>
            <a:r>
              <a:rPr lang="ru">
                <a:latin typeface="Times New Roman"/>
                <a:ea typeface="+mj-lt"/>
                <a:cs typeface="+mj-lt"/>
              </a:rPr>
              <a:t>Нам известно поведение построенных функций. Это позволяет утверждать, что за пределами видимой области точек пересечения графиков нет. Значит, можно утверждать, что решаемое уравнение имеет два корня.</a:t>
            </a:r>
            <a:endParaRPr lang="ru-RU">
              <a:latin typeface="Times New Roman"/>
              <a:cs typeface="Times New Roman"/>
            </a:endParaRPr>
          </a:p>
          <a:p>
            <a:pPr>
              <a:buNone/>
            </a:pPr>
            <a:r>
              <a:rPr lang="ru">
                <a:latin typeface="Times New Roman"/>
                <a:ea typeface="+mj-lt"/>
                <a:cs typeface="+mj-lt"/>
              </a:rPr>
              <a:t>Определим абсциссы точек пересечения. По чертежу можно судить об их приближённых значениях:</a:t>
            </a:r>
            <a:endParaRPr lang="ru-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1</a:t>
            </a:r>
            <a:r>
              <a:rPr lang="ru">
                <a:latin typeface="Times New Roman"/>
                <a:ea typeface="+mj-lt"/>
                <a:cs typeface="+mj-lt"/>
              </a:rPr>
              <a:t> = –3,5,</a:t>
            </a:r>
            <a:endParaRPr lang="ru-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2</a:t>
            </a:r>
            <a:r>
              <a:rPr lang="ru">
                <a:latin typeface="Times New Roman"/>
                <a:ea typeface="+mj-lt"/>
                <a:cs typeface="+mj-lt"/>
              </a:rPr>
              <a:t> = 1,5.</a:t>
            </a:r>
            <a:endParaRPr lang="ru-RU">
              <a:latin typeface="Times New Roman"/>
              <a:cs typeface="Times New Roman"/>
            </a:endParaRPr>
          </a:p>
          <a:p>
            <a:pPr>
              <a:buNone/>
            </a:pPr>
            <a:r>
              <a:rPr lang="ru">
                <a:latin typeface="Times New Roman"/>
                <a:ea typeface="+mj-lt"/>
                <a:cs typeface="+mj-lt"/>
              </a:rPr>
              <a:t>Это есть приближённые значения корней решаемого уравнения.</a:t>
            </a:r>
            <a:endParaRPr lang="ru-RU">
              <a:latin typeface="Times New Roman"/>
              <a:cs typeface="Times New Roman"/>
            </a:endParaRPr>
          </a:p>
          <a:p>
            <a:pPr>
              <a:buNone/>
            </a:pPr>
            <a:r>
              <a:rPr lang="ru">
                <a:latin typeface="Times New Roman"/>
                <a:ea typeface="+mj-lt"/>
                <a:cs typeface="+mj-lt"/>
              </a:rPr>
              <a:t>Возможно, найденные значения являются точными значениями корней. Проверим это предположение, для чего выполним проверку подстановкой:</a:t>
            </a:r>
            <a:endParaRPr lang="ru-RU">
              <a:latin typeface="Times New Roman"/>
              <a:cs typeface="Times New Roman"/>
            </a:endParaRPr>
          </a:p>
          <a:p>
            <a:pPr>
              <a:buNone/>
            </a:pPr>
            <a:r>
              <a:rPr lang="ru">
                <a:latin typeface="Times New Roman"/>
                <a:ea typeface="+mj-lt"/>
                <a:cs typeface="+mj-lt"/>
              </a:rPr>
              <a:t>Сначала в уравнение</a:t>
            </a:r>
            <a:endParaRPr lang="ru-RU">
              <a:latin typeface="Times New Roman"/>
              <a:cs typeface="Times New Roman"/>
            </a:endParaRPr>
          </a:p>
          <a:p>
            <a:pPr>
              <a:buNone/>
            </a:pPr>
            <a:r>
              <a:rPr lang="ru">
                <a:latin typeface="Times New Roman"/>
                <a:ea typeface="+mj-lt"/>
                <a:cs typeface="+mj-lt"/>
              </a:rPr>
              <a:t>–0,5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 = со</a:t>
            </a:r>
            <a:r>
              <a:rPr lang="en-US">
                <a:latin typeface="Times New Roman"/>
                <a:ea typeface="+mj-lt"/>
                <a:cs typeface="+mj-lt"/>
              </a:rPr>
              <a:t>s</a:t>
            </a:r>
            <a:r>
              <a:rPr lang="ru">
                <a:latin typeface="Times New Roman"/>
                <a:ea typeface="+mj-lt"/>
                <a:cs typeface="+mj-lt"/>
              </a:rPr>
              <a:t> πx</a:t>
            </a:r>
            <a:endParaRPr lang="ru-RU">
              <a:latin typeface="Times New Roman"/>
              <a:cs typeface="Times New Roman"/>
            </a:endParaRPr>
          </a:p>
          <a:p>
            <a:pPr>
              <a:buNone/>
            </a:pPr>
            <a:r>
              <a:rPr lang="ru">
                <a:latin typeface="Times New Roman"/>
                <a:ea typeface="+mj-lt"/>
                <a:cs typeface="+mj-lt"/>
              </a:rPr>
              <a:t>вместо х подставим</a:t>
            </a:r>
            <a:endParaRPr lang="ru-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1</a:t>
            </a:r>
            <a:r>
              <a:rPr lang="ru">
                <a:latin typeface="Times New Roman"/>
                <a:ea typeface="+mj-lt"/>
                <a:cs typeface="+mj-lt"/>
              </a:rPr>
              <a:t> = –3,5.</a:t>
            </a:r>
            <a:endParaRPr lang="ru-RU">
              <a:latin typeface="Times New Roman"/>
              <a:cs typeface="Times New Roman"/>
            </a:endParaRPr>
          </a:p>
          <a:p>
            <a:pPr>
              <a:buNone/>
            </a:pPr>
            <a:endParaRPr lang="ru">
              <a:latin typeface="Times New Roman"/>
              <a:cs typeface="Times New Roman"/>
            </a:endParaRPr>
          </a:p>
          <a:p>
            <a:pPr marL="0" indent="0">
              <a:buNone/>
            </a:pPr>
            <a:endParaRPr lang="ru-RU">
              <a:latin typeface="Times New Roman"/>
              <a:cs typeface="Times New Roman"/>
            </a:endParaRPr>
          </a:p>
        </p:txBody>
      </p:sp>
    </p:spTree>
    <p:extLst>
      <p:ext uri="{BB962C8B-B14F-4D97-AF65-F5344CB8AC3E}">
        <p14:creationId xmlns:p14="http://schemas.microsoft.com/office/powerpoint/2010/main" val="316667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390C69-8720-184E-482E-1073FA573416}"/>
              </a:ext>
            </a:extLst>
          </p:cNvPr>
          <p:cNvSpPr>
            <a:spLocks noGrp="1"/>
          </p:cNvSpPr>
          <p:nvPr>
            <p:ph idx="1"/>
          </p:nvPr>
        </p:nvSpPr>
        <p:spPr>
          <a:xfrm>
            <a:off x="101231" y="226206"/>
            <a:ext cx="9948622" cy="6523234"/>
          </a:xfrm>
        </p:spPr>
        <p:txBody>
          <a:bodyPr vert="horz" lIns="91440" tIns="45720" rIns="91440" bIns="45720" rtlCol="0" anchor="t">
            <a:normAutofit/>
          </a:bodyPr>
          <a:lstStyle/>
          <a:p>
            <a:pPr>
              <a:buNone/>
            </a:pPr>
            <a:r>
              <a:rPr lang="ru">
                <a:latin typeface="Times New Roman"/>
                <a:ea typeface="+mj-lt"/>
                <a:cs typeface="+mj-lt"/>
              </a:rPr>
              <a:t>(–0,5)(–3,5)</a:t>
            </a:r>
            <a:r>
              <a:rPr lang="ru" baseline="30000">
                <a:latin typeface="Times New Roman"/>
                <a:ea typeface="+mj-lt"/>
                <a:cs typeface="+mj-lt"/>
              </a:rPr>
              <a:t>2</a:t>
            </a:r>
            <a:r>
              <a:rPr lang="ru">
                <a:latin typeface="Times New Roman"/>
                <a:ea typeface="+mj-lt"/>
                <a:cs typeface="+mj-lt"/>
              </a:rPr>
              <a:t> – (–3,5) + 2,625 = со</a:t>
            </a:r>
            <a:r>
              <a:rPr lang="en-US">
                <a:latin typeface="Times New Roman"/>
                <a:ea typeface="+mj-lt"/>
                <a:cs typeface="+mj-lt"/>
              </a:rPr>
              <a:t>s</a:t>
            </a:r>
            <a:r>
              <a:rPr lang="ru">
                <a:latin typeface="Times New Roman"/>
                <a:ea typeface="+mj-lt"/>
                <a:cs typeface="+mj-lt"/>
              </a:rPr>
              <a:t> (π ∙ (–3,5)),</a:t>
            </a:r>
            <a:endParaRPr lang="ru-RU">
              <a:latin typeface="Times New Roman"/>
              <a:cs typeface="Times New Roman"/>
            </a:endParaRPr>
          </a:p>
          <a:p>
            <a:pPr>
              <a:buNone/>
            </a:pPr>
            <a:r>
              <a:rPr lang="ru">
                <a:latin typeface="Times New Roman"/>
                <a:ea typeface="+mj-lt"/>
                <a:cs typeface="+mj-lt"/>
              </a:rPr>
              <a:t>(–0,5) ∙ 12,25 + 3,5 + 2,625 = со</a:t>
            </a:r>
            <a:r>
              <a:rPr lang="en-US">
                <a:latin typeface="Times New Roman"/>
                <a:ea typeface="+mj-lt"/>
                <a:cs typeface="+mj-lt"/>
              </a:rPr>
              <a:t>s</a:t>
            </a:r>
            <a:r>
              <a:rPr lang="ru">
                <a:latin typeface="Times New Roman"/>
                <a:ea typeface="+mj-lt"/>
                <a:cs typeface="+mj-lt"/>
              </a:rPr>
              <a:t> (π ∙ (</a:t>
            </a:r>
            <a:r>
              <a:rPr lang="ru">
                <a:latin typeface="Times New Roman"/>
                <a:ea typeface="+mj-lt"/>
                <a:cs typeface="Times New Roman"/>
              </a:rPr>
              <a:t>–7/2)</a:t>
            </a:r>
            <a:r>
              <a:rPr lang="ru">
                <a:latin typeface="Times New Roman"/>
                <a:ea typeface="+mj-lt"/>
                <a:cs typeface="+mj-lt"/>
              </a:rPr>
              <a:t>),</a:t>
            </a:r>
            <a:endParaRPr lang="ru-RU">
              <a:latin typeface="Times New Roman"/>
              <a:cs typeface="Times New Roman"/>
            </a:endParaRPr>
          </a:p>
          <a:p>
            <a:pPr>
              <a:buNone/>
            </a:pPr>
            <a:r>
              <a:rPr lang="ru">
                <a:latin typeface="Times New Roman"/>
                <a:ea typeface="+mj-lt"/>
                <a:cs typeface="+mj-lt"/>
              </a:rPr>
              <a:t>–6,125 + 3,5 + 2,625 = со</a:t>
            </a:r>
            <a:r>
              <a:rPr lang="en-US">
                <a:latin typeface="Times New Roman"/>
                <a:ea typeface="+mj-lt"/>
                <a:cs typeface="+mj-lt"/>
              </a:rPr>
              <a:t>s 7</a:t>
            </a:r>
            <a:r>
              <a:rPr lang="ru">
                <a:latin typeface="Times New Roman"/>
                <a:ea typeface="+mj-lt"/>
                <a:cs typeface="Times New Roman"/>
              </a:rPr>
              <a:t>π/2.</a:t>
            </a:r>
            <a:endParaRPr lang="ru" baseline="30000">
              <a:latin typeface="Times New Roman"/>
              <a:ea typeface="+mj-lt"/>
              <a:cs typeface="Times New Roman"/>
            </a:endParaRPr>
          </a:p>
          <a:p>
            <a:pPr>
              <a:buNone/>
            </a:pPr>
            <a:r>
              <a:rPr lang="ru">
                <a:latin typeface="Times New Roman"/>
                <a:ea typeface="+mj-lt"/>
                <a:cs typeface="+mj-lt"/>
              </a:rPr>
              <a:t>Найдём значение  со</a:t>
            </a:r>
            <a:r>
              <a:rPr lang="en-US">
                <a:latin typeface="Times New Roman"/>
                <a:ea typeface="+mj-lt"/>
                <a:cs typeface="+mj-lt"/>
              </a:rPr>
              <a:t>s </a:t>
            </a:r>
            <a:r>
              <a:rPr lang="ru" baseline="30000">
                <a:latin typeface="Times New Roman"/>
                <a:ea typeface="+mj-lt"/>
                <a:cs typeface="+mj-lt"/>
              </a:rPr>
              <a:t>7π</a:t>
            </a:r>
            <a:r>
              <a:rPr lang="ru">
                <a:latin typeface="Times New Roman"/>
                <a:ea typeface="+mj-lt"/>
                <a:cs typeface="+mj-lt"/>
              </a:rPr>
              <a:t>/</a:t>
            </a:r>
            <a:r>
              <a:rPr lang="ru" baseline="-25000">
                <a:latin typeface="Times New Roman"/>
                <a:ea typeface="+mj-lt"/>
                <a:cs typeface="+mj-lt"/>
              </a:rPr>
              <a:t>2</a:t>
            </a:r>
            <a:r>
              <a:rPr lang="ru">
                <a:latin typeface="Times New Roman"/>
                <a:ea typeface="+mj-lt"/>
                <a:cs typeface="+mj-lt"/>
              </a:rPr>
              <a:t>, применяя следующую формулу приведения:</a:t>
            </a:r>
            <a:endParaRPr lang="ru-RU">
              <a:latin typeface="Times New Roman"/>
              <a:cs typeface="Times New Roman"/>
            </a:endParaRPr>
          </a:p>
          <a:p>
            <a:pPr marL="0" indent="0">
              <a:buNone/>
            </a:pPr>
            <a:r>
              <a:rPr lang="ru">
                <a:latin typeface="Times New Roman"/>
                <a:cs typeface="Times New Roman"/>
              </a:rPr>
              <a:t>со</a:t>
            </a:r>
            <a:r>
              <a:rPr lang="en-US">
                <a:latin typeface="Times New Roman"/>
                <a:cs typeface="Times New Roman"/>
              </a:rPr>
              <a:t>s </a:t>
            </a:r>
            <a:r>
              <a:rPr lang="ru">
                <a:latin typeface="Times New Roman"/>
                <a:cs typeface="Times New Roman"/>
              </a:rPr>
              <a:t>7π/2 = со</a:t>
            </a:r>
            <a:r>
              <a:rPr lang="en-US">
                <a:latin typeface="Times New Roman"/>
                <a:cs typeface="Times New Roman"/>
              </a:rPr>
              <a:t>s (3</a:t>
            </a:r>
            <a:r>
              <a:rPr lang="ru">
                <a:latin typeface="Times New Roman"/>
                <a:cs typeface="Times New Roman"/>
              </a:rPr>
              <a:t>π+ π/2) = </a:t>
            </a:r>
            <a:r>
              <a:rPr lang="ru" err="1">
                <a:latin typeface="Times New Roman"/>
                <a:cs typeface="Times New Roman"/>
              </a:rPr>
              <a:t>cos</a:t>
            </a:r>
            <a:r>
              <a:rPr lang="ru">
                <a:latin typeface="Times New Roman"/>
                <a:cs typeface="Times New Roman"/>
              </a:rPr>
              <a:t> π/2 = 0</a:t>
            </a:r>
          </a:p>
          <a:p>
            <a:pPr>
              <a:buNone/>
            </a:pPr>
            <a:r>
              <a:rPr lang="ru">
                <a:latin typeface="Times New Roman"/>
                <a:ea typeface="+mj-lt"/>
                <a:cs typeface="+mj-lt"/>
              </a:rPr>
              <a:t>Левая часть уравнения тоже равна нулю,</a:t>
            </a:r>
            <a:endParaRPr lang="ru">
              <a:latin typeface="Times New Roman"/>
              <a:cs typeface="Times New Roman"/>
            </a:endParaRPr>
          </a:p>
          <a:p>
            <a:pPr>
              <a:buNone/>
            </a:pPr>
            <a:r>
              <a:rPr lang="ru">
                <a:latin typeface="Times New Roman"/>
                <a:ea typeface="+mj-lt"/>
                <a:cs typeface="+mj-lt"/>
              </a:rPr>
              <a:t>0 = 0,</a:t>
            </a:r>
            <a:endParaRPr lang="ru">
              <a:latin typeface="Times New Roman"/>
              <a:cs typeface="Times New Roman"/>
            </a:endParaRPr>
          </a:p>
          <a:p>
            <a:pPr>
              <a:buNone/>
            </a:pPr>
            <a:r>
              <a:rPr lang="ru">
                <a:latin typeface="Times New Roman"/>
                <a:ea typeface="+mj-lt"/>
                <a:cs typeface="+mj-lt"/>
              </a:rPr>
              <a:t>значит</a:t>
            </a:r>
            <a:endParaRPr lang="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1</a:t>
            </a:r>
            <a:r>
              <a:rPr lang="ru">
                <a:latin typeface="Times New Roman"/>
                <a:ea typeface="+mj-lt"/>
                <a:cs typeface="+mj-lt"/>
              </a:rPr>
              <a:t> = –3,5 – корень данного уравнения.</a:t>
            </a:r>
            <a:endParaRPr lang="ru">
              <a:latin typeface="Times New Roman"/>
              <a:cs typeface="Times New Roman"/>
            </a:endParaRPr>
          </a:p>
          <a:p>
            <a:pPr>
              <a:buNone/>
            </a:pPr>
            <a:r>
              <a:rPr lang="ru">
                <a:latin typeface="Times New Roman"/>
                <a:ea typeface="+mj-lt"/>
                <a:cs typeface="+mj-lt"/>
              </a:rPr>
              <a:t>Затем в уравнение</a:t>
            </a:r>
            <a:endParaRPr lang="ru">
              <a:latin typeface="Times New Roman"/>
              <a:cs typeface="Times New Roman"/>
            </a:endParaRPr>
          </a:p>
          <a:p>
            <a:pPr>
              <a:buNone/>
            </a:pPr>
            <a:r>
              <a:rPr lang="ru">
                <a:latin typeface="Times New Roman"/>
                <a:ea typeface="+mj-lt"/>
                <a:cs typeface="+mj-lt"/>
              </a:rPr>
              <a:t>–0,5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 = со</a:t>
            </a:r>
            <a:r>
              <a:rPr lang="en-US">
                <a:latin typeface="Times New Roman"/>
                <a:ea typeface="+mj-lt"/>
                <a:cs typeface="+mj-lt"/>
              </a:rPr>
              <a:t>s</a:t>
            </a:r>
            <a:r>
              <a:rPr lang="ru">
                <a:latin typeface="Times New Roman"/>
                <a:ea typeface="+mj-lt"/>
                <a:cs typeface="+mj-lt"/>
              </a:rPr>
              <a:t> πx</a:t>
            </a:r>
            <a:endParaRPr lang="ru">
              <a:latin typeface="Times New Roman"/>
              <a:cs typeface="Times New Roman"/>
            </a:endParaRPr>
          </a:p>
          <a:p>
            <a:pPr>
              <a:buNone/>
            </a:pPr>
            <a:r>
              <a:rPr lang="ru">
                <a:latin typeface="Times New Roman"/>
                <a:ea typeface="+mj-lt"/>
                <a:cs typeface="+mj-lt"/>
              </a:rPr>
              <a:t>вместо  х  подставим</a:t>
            </a:r>
            <a:endParaRPr lang="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2</a:t>
            </a:r>
            <a:r>
              <a:rPr lang="ru">
                <a:latin typeface="Times New Roman"/>
                <a:ea typeface="+mj-lt"/>
                <a:cs typeface="+mj-lt"/>
              </a:rPr>
              <a:t> = 1,5.</a:t>
            </a:r>
            <a:endParaRPr lang="ru">
              <a:latin typeface="Times New Roman"/>
              <a:cs typeface="Times New Roman"/>
            </a:endParaRPr>
          </a:p>
          <a:p>
            <a:pPr>
              <a:buNone/>
            </a:pPr>
            <a:endParaRPr lang="ru" i="1">
              <a:latin typeface="Times New Roman"/>
            </a:endParaRPr>
          </a:p>
          <a:p>
            <a:pPr marL="0" indent="0">
              <a:buNone/>
            </a:pPr>
            <a:endParaRPr lang="ru">
              <a:latin typeface="Times New Roman"/>
              <a:cs typeface="Times New Roman"/>
            </a:endParaRPr>
          </a:p>
        </p:txBody>
      </p:sp>
    </p:spTree>
    <p:extLst>
      <p:ext uri="{BB962C8B-B14F-4D97-AF65-F5344CB8AC3E}">
        <p14:creationId xmlns:p14="http://schemas.microsoft.com/office/powerpoint/2010/main" val="428047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36F9B9-FAEE-3578-E1D0-5E4BC2AD1911}"/>
              </a:ext>
            </a:extLst>
          </p:cNvPr>
          <p:cNvSpPr>
            <a:spLocks noGrp="1"/>
          </p:cNvSpPr>
          <p:nvPr>
            <p:ph idx="1"/>
          </p:nvPr>
        </p:nvSpPr>
        <p:spPr>
          <a:xfrm>
            <a:off x="122107" y="226206"/>
            <a:ext cx="9927746" cy="6481480"/>
          </a:xfrm>
        </p:spPr>
        <p:txBody>
          <a:bodyPr vert="horz" lIns="91440" tIns="45720" rIns="91440" bIns="45720" rtlCol="0" anchor="t">
            <a:normAutofit/>
          </a:bodyPr>
          <a:lstStyle/>
          <a:p>
            <a:pPr>
              <a:buNone/>
            </a:pPr>
            <a:r>
              <a:rPr lang="ru">
                <a:latin typeface="Times New Roman"/>
                <a:ea typeface="+mj-lt"/>
                <a:cs typeface="+mj-lt"/>
              </a:rPr>
              <a:t>(–0,5)(1,5)</a:t>
            </a:r>
            <a:r>
              <a:rPr lang="ru" baseline="30000">
                <a:latin typeface="Times New Roman"/>
                <a:ea typeface="+mj-lt"/>
                <a:cs typeface="+mj-lt"/>
              </a:rPr>
              <a:t>2</a:t>
            </a:r>
            <a:r>
              <a:rPr lang="ru">
                <a:latin typeface="Times New Roman"/>
                <a:ea typeface="+mj-lt"/>
                <a:cs typeface="+mj-lt"/>
              </a:rPr>
              <a:t> – 1,5 + 2,625 = со</a:t>
            </a:r>
            <a:r>
              <a:rPr lang="en-US">
                <a:latin typeface="Times New Roman"/>
                <a:ea typeface="+mj-lt"/>
                <a:cs typeface="+mj-lt"/>
              </a:rPr>
              <a:t>s</a:t>
            </a:r>
            <a:r>
              <a:rPr lang="ru">
                <a:latin typeface="Times New Roman"/>
                <a:ea typeface="+mj-lt"/>
                <a:cs typeface="+mj-lt"/>
              </a:rPr>
              <a:t> (π ∙ 1,5),</a:t>
            </a:r>
            <a:endParaRPr lang="ru-RU">
              <a:latin typeface="Times New Roman"/>
              <a:ea typeface="+mj-lt"/>
              <a:cs typeface="+mj-lt"/>
            </a:endParaRPr>
          </a:p>
          <a:p>
            <a:pPr>
              <a:buNone/>
            </a:pPr>
            <a:r>
              <a:rPr lang="ru">
                <a:latin typeface="Times New Roman"/>
                <a:ea typeface="+mj-lt"/>
                <a:cs typeface="+mj-lt"/>
              </a:rPr>
              <a:t>(–0,5) ∙ 2,25 – 1,5 + 2,625 = со</a:t>
            </a:r>
            <a:r>
              <a:rPr lang="en-US">
                <a:latin typeface="Times New Roman"/>
                <a:ea typeface="+mj-lt"/>
                <a:cs typeface="+mj-lt"/>
              </a:rPr>
              <a:t>s</a:t>
            </a:r>
            <a:r>
              <a:rPr lang="ru">
                <a:latin typeface="Times New Roman"/>
                <a:ea typeface="+mj-lt"/>
                <a:cs typeface="+mj-lt"/>
              </a:rPr>
              <a:t> (π ∙ </a:t>
            </a:r>
            <a:r>
              <a:rPr lang="ru" baseline="30000">
                <a:latin typeface="Times New Roman"/>
                <a:ea typeface="+mj-lt"/>
                <a:cs typeface="+mj-lt"/>
              </a:rPr>
              <a:t>3</a:t>
            </a:r>
            <a:r>
              <a:rPr lang="ru">
                <a:latin typeface="Times New Roman"/>
                <a:ea typeface="+mj-lt"/>
                <a:cs typeface="+mj-lt"/>
              </a:rPr>
              <a:t>/</a:t>
            </a:r>
            <a:r>
              <a:rPr lang="ru" baseline="-25000">
                <a:latin typeface="Times New Roman"/>
                <a:ea typeface="+mj-lt"/>
                <a:cs typeface="+mj-lt"/>
              </a:rPr>
              <a:t>2</a:t>
            </a:r>
            <a:r>
              <a:rPr lang="ru">
                <a:latin typeface="Times New Roman"/>
                <a:ea typeface="+mj-lt"/>
                <a:cs typeface="+mj-lt"/>
              </a:rPr>
              <a:t>),</a:t>
            </a:r>
            <a:endParaRPr lang="ru-RU">
              <a:latin typeface="Times New Roman"/>
              <a:ea typeface="+mj-lt"/>
              <a:cs typeface="+mj-lt"/>
            </a:endParaRPr>
          </a:p>
          <a:p>
            <a:pPr>
              <a:buNone/>
            </a:pPr>
            <a:r>
              <a:rPr lang="ru">
                <a:latin typeface="Times New Roman"/>
                <a:ea typeface="+mj-lt"/>
                <a:cs typeface="+mj-lt"/>
              </a:rPr>
              <a:t>–1,125 – 1,5 + 2,625 = со</a:t>
            </a:r>
            <a:r>
              <a:rPr lang="en-US">
                <a:latin typeface="Times New Roman"/>
                <a:ea typeface="+mj-lt"/>
                <a:cs typeface="+mj-lt"/>
              </a:rPr>
              <a:t>s 3</a:t>
            </a:r>
            <a:r>
              <a:rPr lang="ru">
                <a:latin typeface="Times New Roman"/>
                <a:ea typeface="+mj-lt"/>
                <a:cs typeface="Times New Roman"/>
              </a:rPr>
              <a:t>π/2.</a:t>
            </a:r>
            <a:endParaRPr lang="ru">
              <a:latin typeface="Times New Roman"/>
              <a:ea typeface="+mj-lt"/>
              <a:cs typeface="+mj-lt"/>
            </a:endParaRPr>
          </a:p>
          <a:p>
            <a:pPr>
              <a:buNone/>
            </a:pPr>
            <a:r>
              <a:rPr lang="ru">
                <a:latin typeface="Times New Roman"/>
                <a:cs typeface="Times New Roman"/>
              </a:rPr>
              <a:t>Найдём значение </a:t>
            </a:r>
            <a:r>
              <a:rPr lang="ru" err="1">
                <a:latin typeface="Times New Roman"/>
                <a:cs typeface="Times New Roman"/>
              </a:rPr>
              <a:t>cos</a:t>
            </a:r>
            <a:r>
              <a:rPr lang="ru">
                <a:latin typeface="Times New Roman"/>
                <a:cs typeface="Times New Roman"/>
              </a:rPr>
              <a:t> 3π/2:</a:t>
            </a:r>
          </a:p>
          <a:p>
            <a:pPr>
              <a:buNone/>
            </a:pPr>
            <a:r>
              <a:rPr lang="ru" err="1">
                <a:latin typeface="Times New Roman"/>
                <a:cs typeface="Times New Roman"/>
              </a:rPr>
              <a:t>cos</a:t>
            </a:r>
            <a:r>
              <a:rPr lang="ru">
                <a:latin typeface="Times New Roman"/>
                <a:cs typeface="Times New Roman"/>
              </a:rPr>
              <a:t> 3π/2 = 0.</a:t>
            </a:r>
          </a:p>
          <a:p>
            <a:pPr>
              <a:buNone/>
            </a:pPr>
            <a:r>
              <a:rPr lang="ru">
                <a:latin typeface="Times New Roman"/>
                <a:ea typeface="+mj-lt"/>
                <a:cs typeface="+mj-lt"/>
              </a:rPr>
              <a:t>Левая часть уравнения тоже равна нулю,</a:t>
            </a:r>
            <a:endParaRPr lang="ru">
              <a:latin typeface="Times New Roman"/>
              <a:cs typeface="Times New Roman"/>
            </a:endParaRPr>
          </a:p>
          <a:p>
            <a:pPr>
              <a:buNone/>
            </a:pPr>
            <a:r>
              <a:rPr lang="ru">
                <a:latin typeface="Times New Roman"/>
                <a:ea typeface="+mj-lt"/>
                <a:cs typeface="+mj-lt"/>
              </a:rPr>
              <a:t>0 = 0,</a:t>
            </a:r>
            <a:endParaRPr lang="ru">
              <a:latin typeface="Times New Roman"/>
              <a:cs typeface="Times New Roman"/>
            </a:endParaRPr>
          </a:p>
          <a:p>
            <a:pPr>
              <a:buNone/>
            </a:pPr>
            <a:r>
              <a:rPr lang="ru">
                <a:latin typeface="Times New Roman"/>
                <a:ea typeface="+mj-lt"/>
                <a:cs typeface="+mj-lt"/>
              </a:rPr>
              <a:t>значит</a:t>
            </a:r>
            <a:endParaRPr lang="ru">
              <a:latin typeface="Times New Roman"/>
              <a:cs typeface="Times New Roman"/>
            </a:endParaRPr>
          </a:p>
          <a:p>
            <a:pPr>
              <a:buNone/>
            </a:pPr>
            <a:r>
              <a:rPr lang="ru">
                <a:latin typeface="Times New Roman"/>
                <a:ea typeface="+mj-lt"/>
                <a:cs typeface="+mj-lt"/>
              </a:rPr>
              <a:t>х</a:t>
            </a:r>
            <a:r>
              <a:rPr lang="ru" baseline="-25000">
                <a:latin typeface="Times New Roman"/>
                <a:ea typeface="+mj-lt"/>
                <a:cs typeface="+mj-lt"/>
              </a:rPr>
              <a:t>2</a:t>
            </a:r>
            <a:r>
              <a:rPr lang="ru">
                <a:latin typeface="Times New Roman"/>
                <a:ea typeface="+mj-lt"/>
                <a:cs typeface="+mj-lt"/>
              </a:rPr>
              <a:t> = 1,5 – тоже корень данного уравнения.</a:t>
            </a:r>
            <a:endParaRPr lang="ru">
              <a:latin typeface="Times New Roman"/>
              <a:cs typeface="Times New Roman"/>
            </a:endParaRPr>
          </a:p>
          <a:p>
            <a:pPr>
              <a:buNone/>
            </a:pPr>
            <a:r>
              <a:rPr lang="ru">
                <a:latin typeface="Times New Roman"/>
                <a:ea typeface="+mj-lt"/>
                <a:cs typeface="+mj-lt"/>
              </a:rPr>
              <a:t>Проверка показала, что –3,5 и 1,5 – это корни уравнения:</a:t>
            </a:r>
            <a:endParaRPr lang="ru">
              <a:latin typeface="Times New Roman"/>
              <a:cs typeface="Times New Roman"/>
            </a:endParaRPr>
          </a:p>
          <a:p>
            <a:pPr>
              <a:buNone/>
            </a:pPr>
            <a:r>
              <a:rPr lang="ru">
                <a:latin typeface="Times New Roman"/>
                <a:ea typeface="+mj-lt"/>
                <a:cs typeface="+mj-lt"/>
              </a:rPr>
              <a:t>–0,5</a:t>
            </a:r>
            <a:r>
              <a:rPr lang="en-US">
                <a:latin typeface="Times New Roman"/>
                <a:ea typeface="+mj-lt"/>
                <a:cs typeface="+mj-lt"/>
              </a:rPr>
              <a:t>x</a:t>
            </a:r>
            <a:r>
              <a:rPr lang="ru" baseline="30000">
                <a:latin typeface="Times New Roman"/>
                <a:ea typeface="+mj-lt"/>
                <a:cs typeface="+mj-lt"/>
              </a:rPr>
              <a:t>2</a:t>
            </a:r>
            <a:r>
              <a:rPr lang="ru">
                <a:latin typeface="Times New Roman"/>
                <a:ea typeface="+mj-lt"/>
                <a:cs typeface="+mj-lt"/>
              </a:rPr>
              <a:t> – х + 2,625 = со</a:t>
            </a:r>
            <a:r>
              <a:rPr lang="en-US">
                <a:latin typeface="Times New Roman"/>
                <a:ea typeface="+mj-lt"/>
                <a:cs typeface="+mj-lt"/>
              </a:rPr>
              <a:t>s</a:t>
            </a:r>
            <a:r>
              <a:rPr lang="ru">
                <a:latin typeface="Times New Roman"/>
                <a:ea typeface="+mj-lt"/>
                <a:cs typeface="+mj-lt"/>
              </a:rPr>
              <a:t> πx.</a:t>
            </a:r>
            <a:endParaRPr lang="ru">
              <a:latin typeface="Times New Roman"/>
              <a:cs typeface="Times New Roman"/>
            </a:endParaRPr>
          </a:p>
          <a:p>
            <a:pPr>
              <a:buNone/>
            </a:pPr>
            <a:r>
              <a:rPr lang="ru">
                <a:latin typeface="Times New Roman"/>
                <a:ea typeface="+mj-lt"/>
                <a:cs typeface="+mj-lt"/>
              </a:rPr>
              <a:t>Таким образом, графический метод позволил нам определит точные корни уравнения.</a:t>
            </a:r>
            <a:endParaRPr lang="ru">
              <a:latin typeface="Times New Roman"/>
              <a:cs typeface="Times New Roman"/>
            </a:endParaRPr>
          </a:p>
          <a:p>
            <a:pPr>
              <a:buNone/>
            </a:pPr>
            <a:r>
              <a:rPr lang="ru">
                <a:latin typeface="Times New Roman"/>
                <a:ea typeface="+mj-lt"/>
                <a:cs typeface="+mj-lt"/>
              </a:rPr>
              <a:t>Ответ:  –3,5, 1,5.</a:t>
            </a:r>
            <a:endParaRPr lang="ru">
              <a:latin typeface="Times New Roman"/>
              <a:cs typeface="Times New Roman"/>
            </a:endParaRPr>
          </a:p>
          <a:p>
            <a:pPr>
              <a:buNone/>
            </a:pPr>
            <a:endParaRPr lang="ru">
              <a:latin typeface="Times New Roman"/>
              <a:cs typeface="Times New Roman"/>
            </a:endParaRPr>
          </a:p>
          <a:p>
            <a:pPr marL="0" indent="0">
              <a:buNone/>
            </a:pPr>
            <a:endParaRPr lang="ru-RU">
              <a:latin typeface="Times New Roman"/>
              <a:cs typeface="Times New Roman"/>
            </a:endParaRPr>
          </a:p>
        </p:txBody>
      </p:sp>
    </p:spTree>
    <p:extLst>
      <p:ext uri="{BB962C8B-B14F-4D97-AF65-F5344CB8AC3E}">
        <p14:creationId xmlns:p14="http://schemas.microsoft.com/office/powerpoint/2010/main" val="249441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639F8-4113-29E5-41AA-431135A43692}"/>
              </a:ext>
            </a:extLst>
          </p:cNvPr>
          <p:cNvSpPr>
            <a:spLocks noGrp="1"/>
          </p:cNvSpPr>
          <p:nvPr>
            <p:ph type="title"/>
          </p:nvPr>
        </p:nvSpPr>
        <p:spPr/>
        <p:txBody>
          <a:bodyPr/>
          <a:lstStyle/>
          <a:p>
            <a:r>
              <a:rPr lang="ru-RU">
                <a:latin typeface="Times New Roman"/>
                <a:cs typeface="Times New Roman"/>
              </a:rPr>
              <a:t>                            Пример</a:t>
            </a:r>
            <a:endParaRPr lang="ru-RU"/>
          </a:p>
        </p:txBody>
      </p:sp>
      <p:sp>
        <p:nvSpPr>
          <p:cNvPr id="3" name="Объект 2">
            <a:extLst>
              <a:ext uri="{FF2B5EF4-FFF2-40B4-BE49-F238E27FC236}">
                <a16:creationId xmlns:a16="http://schemas.microsoft.com/office/drawing/2014/main" id="{EAD86E7A-FC92-B0A1-CC01-D535304BB63A}"/>
              </a:ext>
            </a:extLst>
          </p:cNvPr>
          <p:cNvSpPr>
            <a:spLocks noGrp="1"/>
          </p:cNvSpPr>
          <p:nvPr>
            <p:ph idx="1"/>
          </p:nvPr>
        </p:nvSpPr>
        <p:spPr>
          <a:xfrm>
            <a:off x="1103312" y="1382358"/>
            <a:ext cx="8946541" cy="4195481"/>
          </a:xfrm>
        </p:spPr>
        <p:txBody>
          <a:bodyPr vert="horz" lIns="91440" tIns="45720" rIns="91440" bIns="45720" rtlCol="0" anchor="t">
            <a:normAutofit/>
          </a:bodyPr>
          <a:lstStyle/>
          <a:p>
            <a:pPr marL="0" indent="0">
              <a:buNone/>
            </a:pPr>
            <a:r>
              <a:rPr lang="ru">
                <a:latin typeface="Times New Roman"/>
                <a:ea typeface="+mj-lt"/>
                <a:cs typeface="+mj-lt"/>
              </a:rPr>
              <a:t>Решить графически уравнение:</a:t>
            </a:r>
            <a:endParaRPr lang="ru-RU">
              <a:latin typeface="Times New Roman"/>
              <a:cs typeface="Times New Roman"/>
            </a:endParaRPr>
          </a:p>
          <a:p>
            <a:pPr marL="0" indent="0">
              <a:buClr>
                <a:srgbClr val="EF53A5"/>
              </a:buClr>
              <a:buNone/>
            </a:pPr>
            <a:r>
              <a:rPr lang="en-US">
                <a:latin typeface="Times New Roman"/>
                <a:ea typeface="+mj-lt"/>
                <a:cs typeface="+mj-lt"/>
              </a:rPr>
              <a:t>sin x</a:t>
            </a:r>
            <a:r>
              <a:rPr lang="ru">
                <a:latin typeface="Times New Roman"/>
                <a:ea typeface="+mj-lt"/>
                <a:cs typeface="+mj-lt"/>
              </a:rPr>
              <a:t> = 1 – </a:t>
            </a:r>
            <a:r>
              <a:rPr lang="en-US">
                <a:latin typeface="Times New Roman"/>
                <a:ea typeface="+mj-lt"/>
                <a:cs typeface="+mj-lt"/>
              </a:rPr>
              <a:t>x</a:t>
            </a:r>
            <a:r>
              <a:rPr lang="ru">
                <a:latin typeface="Times New Roman"/>
                <a:ea typeface="+mj-lt"/>
                <a:cs typeface="+mj-lt"/>
              </a:rPr>
              <a:t>.</a:t>
            </a:r>
            <a:endParaRPr lang="ru-RU">
              <a:latin typeface="Times New Roman"/>
              <a:cs typeface="Times New Roman"/>
            </a:endParaRPr>
          </a:p>
          <a:p>
            <a:pPr marL="0" indent="0">
              <a:buClr>
                <a:srgbClr val="EF53A5"/>
              </a:buClr>
              <a:buNone/>
            </a:pPr>
            <a:r>
              <a:rPr lang="ru">
                <a:latin typeface="Times New Roman"/>
                <a:ea typeface="+mj-lt"/>
                <a:cs typeface="+mj-lt"/>
              </a:rPr>
              <a:t>Решение:</a:t>
            </a:r>
            <a:endParaRPr lang="ru-RU">
              <a:latin typeface="Times New Roman"/>
              <a:cs typeface="Times New Roman"/>
            </a:endParaRPr>
          </a:p>
          <a:p>
            <a:pPr marL="0" indent="0">
              <a:buClr>
                <a:srgbClr val="EF53A5"/>
              </a:buClr>
              <a:buNone/>
            </a:pPr>
            <a:r>
              <a:rPr lang="ru">
                <a:latin typeface="Times New Roman"/>
                <a:ea typeface="+mj-lt"/>
                <a:cs typeface="+mj-lt"/>
              </a:rPr>
              <a:t>На одном и том же рисунке начертим два графика:</a:t>
            </a:r>
            <a:endParaRPr lang="ru-RU">
              <a:latin typeface="Times New Roman"/>
              <a:cs typeface="Times New Roman"/>
            </a:endParaRPr>
          </a:p>
          <a:p>
            <a:pPr marL="0" indent="0">
              <a:buClr>
                <a:srgbClr val="EF53A5"/>
              </a:buClr>
              <a:buNone/>
            </a:pPr>
            <a:r>
              <a:rPr lang="ru">
                <a:latin typeface="Times New Roman"/>
                <a:ea typeface="+mj-lt"/>
                <a:cs typeface="+mj-lt"/>
              </a:rPr>
              <a:t>график функции  у = </a:t>
            </a:r>
            <a:r>
              <a:rPr lang="en-US">
                <a:latin typeface="Times New Roman"/>
                <a:ea typeface="+mj-lt"/>
                <a:cs typeface="+mj-lt"/>
              </a:rPr>
              <a:t>sin x  </a:t>
            </a:r>
            <a:r>
              <a:rPr lang="ru">
                <a:latin typeface="Times New Roman"/>
                <a:ea typeface="+mj-lt"/>
                <a:cs typeface="+mj-lt"/>
              </a:rPr>
              <a:t>и график функции  у = 1 – </a:t>
            </a:r>
            <a:r>
              <a:rPr lang="en-US">
                <a:latin typeface="Times New Roman"/>
                <a:ea typeface="+mj-lt"/>
                <a:cs typeface="+mj-lt"/>
              </a:rPr>
              <a:t>x.</a:t>
            </a:r>
          </a:p>
          <a:p>
            <a:pPr marL="0" indent="0">
              <a:buNone/>
            </a:pPr>
            <a:endParaRPr lang="en-US">
              <a:latin typeface="Times New Roman"/>
              <a:cs typeface="Times New Roman"/>
            </a:endParaRPr>
          </a:p>
        </p:txBody>
      </p:sp>
      <p:pic>
        <p:nvPicPr>
          <p:cNvPr id="4" name="Рисунок 4" descr="Графики функций y = sin x (зеленый цвет) и y = 1 - x (жёлтый цвет).">
            <a:extLst>
              <a:ext uri="{FF2B5EF4-FFF2-40B4-BE49-F238E27FC236}">
                <a16:creationId xmlns:a16="http://schemas.microsoft.com/office/drawing/2014/main" id="{4AECA411-C4A2-7C23-B98E-EB12A1BDE136}"/>
              </a:ext>
            </a:extLst>
          </p:cNvPr>
          <p:cNvPicPr>
            <a:picLocks noChangeAspect="1"/>
          </p:cNvPicPr>
          <p:nvPr/>
        </p:nvPicPr>
        <p:blipFill>
          <a:blip r:embed="rId2"/>
          <a:stretch>
            <a:fillRect/>
          </a:stretch>
        </p:blipFill>
        <p:spPr>
          <a:xfrm>
            <a:off x="1178983" y="3791043"/>
            <a:ext cx="8691033" cy="2747246"/>
          </a:xfrm>
          <a:prstGeom prst="rect">
            <a:avLst/>
          </a:prstGeom>
        </p:spPr>
      </p:pic>
    </p:spTree>
    <p:extLst>
      <p:ext uri="{BB962C8B-B14F-4D97-AF65-F5344CB8AC3E}">
        <p14:creationId xmlns:p14="http://schemas.microsoft.com/office/powerpoint/2010/main" val="321808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otalTime>34</TotalTime>
  <Words>3908</Words>
  <Application>Microsoft Office PowerPoint</Application>
  <PresentationFormat>Широкоэкранный</PresentationFormat>
  <Paragraphs>313</Paragraphs>
  <Slides>37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Century Gothic</vt:lpstr>
      <vt:lpstr>Times New Roman</vt:lpstr>
      <vt:lpstr>Wingdings 3</vt:lpstr>
      <vt:lpstr>Ion</vt:lpstr>
      <vt:lpstr>Учебное пособие по теме "Графический метод решения тригонометрических уравнений и неравенств"</vt:lpstr>
      <vt:lpstr>Содержание:</vt:lpstr>
      <vt:lpstr>Алгоритм решения тригонометрических уравнений графическим методом:</vt:lpstr>
      <vt:lpstr>Пример</vt:lpstr>
      <vt:lpstr>Презентация PowerPoint</vt:lpstr>
      <vt:lpstr>Презентация PowerPoint</vt:lpstr>
      <vt:lpstr>Презентация PowerPoint</vt:lpstr>
      <vt:lpstr>Презентация PowerPoint</vt:lpstr>
      <vt:lpstr>                            Пример</vt:lpstr>
      <vt:lpstr>Презентация PowerPoint</vt:lpstr>
      <vt:lpstr>Презентация PowerPoint</vt:lpstr>
      <vt:lpstr>Презентация PowerPoint</vt:lpstr>
      <vt:lpstr>Попробуйте решить самостоятельно графическим методом:</vt:lpstr>
      <vt:lpstr>Алгоритм решения тригонометрических неравенств графическим методом:</vt:lpstr>
      <vt:lpstr>Пример </vt:lpstr>
      <vt:lpstr>Презентация PowerPoint</vt:lpstr>
      <vt:lpstr>Пример</vt:lpstr>
      <vt:lpstr>Презентация PowerPoint</vt:lpstr>
      <vt:lpstr>                            Пример</vt:lpstr>
      <vt:lpstr>Презентация PowerPoint</vt:lpstr>
      <vt:lpstr>Попробуйте решить самостоятельно графическим методом:</vt:lpstr>
      <vt:lpstr>Другие методы решения тригонометрических уравнений и неравенств:</vt:lpstr>
      <vt:lpstr>Алгебраический метод</vt:lpstr>
      <vt:lpstr>Приведение к однородному уравнению или неравенству</vt:lpstr>
      <vt:lpstr>Презентация PowerPoint</vt:lpstr>
      <vt:lpstr>Использование единичной окружности</vt:lpstr>
      <vt:lpstr>Презентация PowerPoint</vt:lpstr>
      <vt:lpstr>Метод интервалов для решения тригонометрических неравенств</vt:lpstr>
      <vt:lpstr>Презентация PowerPoint</vt:lpstr>
      <vt:lpstr>Презентация PowerPoint</vt:lpstr>
      <vt:lpstr>Разложение на множители</vt:lpstr>
      <vt:lpstr>Универсальная подстановка</vt:lpstr>
      <vt:lpstr>Презентация PowerPoint</vt:lpstr>
      <vt:lpstr>Переход к половинному углу</vt:lpstr>
      <vt:lpstr>Приложение</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Артем Шацкий</cp:lastModifiedBy>
  <cp:revision>822</cp:revision>
  <dcterms:created xsi:type="dcterms:W3CDTF">2022-04-10T16:55:14Z</dcterms:created>
  <dcterms:modified xsi:type="dcterms:W3CDTF">2023-03-09T15:35:53Z</dcterms:modified>
</cp:coreProperties>
</file>