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1" r:id="rId2"/>
    <p:sldId id="290" r:id="rId3"/>
    <p:sldId id="263" r:id="rId4"/>
    <p:sldId id="288" r:id="rId5"/>
    <p:sldId id="264" r:id="rId6"/>
    <p:sldId id="260" r:id="rId7"/>
    <p:sldId id="265" r:id="rId8"/>
    <p:sldId id="266" r:id="rId9"/>
    <p:sldId id="271" r:id="rId10"/>
    <p:sldId id="272" r:id="rId11"/>
    <p:sldId id="283" r:id="rId12"/>
    <p:sldId id="270" r:id="rId13"/>
    <p:sldId id="268" r:id="rId14"/>
    <p:sldId id="269" r:id="rId15"/>
    <p:sldId id="262" r:id="rId16"/>
    <p:sldId id="273" r:id="rId17"/>
    <p:sldId id="277" r:id="rId18"/>
    <p:sldId id="278" r:id="rId19"/>
    <p:sldId id="279" r:id="rId20"/>
    <p:sldId id="280" r:id="rId21"/>
    <p:sldId id="281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034A4-AE5D-4D01-86CE-E9134C37D8F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A968-0CF7-48AB-91B8-DDC4E998A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3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A968-0CF7-48AB-91B8-DDC4E998A9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2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3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9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2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A87C-3FDF-4DF4-8661-B13FB615D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ECDB-7D33-4C81-9CD7-9986F72C8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bunda.ru/uploads/posts/2008-08/1218773798_-aiagv-yiav-al-yiob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unda.ru/uploads/posts/2008-08/1218773833_vye-ye-nyebyijozhjojo.jp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abunda.ru/uploads/posts/2008-08/1218773837_lagye-yiajoyi-b-jo-ag-jop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bunda.ru/uploads/posts/2008-08/1218773809_-yi-jozhl-b-b-y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abunda.ru/uploads/posts/2008-08/1218773799_crop0026b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cience-techno.ru/nt/sites/default/files/ImagesNT/10_2011/1011_1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science-techno.ru/nt/sites/default/files/ImagesNT/10_2011/1011_10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www.science-techno.ru/nt/sites/default/files/ImagesNT/10_2011/1011_1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science-techno.ru/nt/sites/default/files/ImagesNT/10_2011/1011_11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bunda.ru/uploads/posts/2008-08/1218773847_gbvabv-yijj-yejo-p-vajozbyejoe-oj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ience-techno.ru/nt/sites/default/files/ImagesNT/10_2011/1011_113.jpg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science-techno.ru/nt/sites/default/files/ImagesNT/10_2011/1011_1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www.science-techno.ru/nt/sites/default/files/ImagesNT/10_2011/1011_11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bunda.ru/uploads/posts/2008-08/1218773839_vbyejo-b-vl-yia-lv-al-yiob-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abunda.ru/uploads/posts/2008-08/1218773789_.-.-jov-jo-..-yi-j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торические фотографии героического подвига Папанинцев в 1937 году">
            <a:hlinkClick r:id="rId2"/>
          </p:cNvPr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66730"/>
            <a:ext cx="4429124" cy="669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4289" y="5085184"/>
            <a:ext cx="7946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prstClr val="black"/>
                </a:solidFill>
              </a:rPr>
              <a:t>Работа отряда ТМК ОУ «Дудинская средняя школа №7» -«Новое поколение»</a:t>
            </a:r>
            <a:endParaRPr lang="ru-RU" b="1" dirty="0">
              <a:solidFill>
                <a:prstClr val="black"/>
              </a:solidFill>
            </a:endParaRPr>
          </a:p>
          <a:p>
            <a:pPr algn="r"/>
            <a:endParaRPr lang="ru-RU" b="1" dirty="0">
              <a:solidFill>
                <a:prstClr val="black"/>
              </a:solidFill>
            </a:endParaRPr>
          </a:p>
          <a:p>
            <a:pPr algn="r"/>
            <a:r>
              <a:rPr lang="ru-RU" b="1" dirty="0" smtClean="0">
                <a:solidFill>
                  <a:prstClr val="black"/>
                </a:solidFill>
              </a:rPr>
              <a:t>Руководитель: Ковальчук Наталья Владимировна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1571612"/>
            <a:ext cx="8501122" cy="195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2CFCF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Героический дрейф</a:t>
            </a:r>
            <a:endParaRPr lang="ru-RU" sz="3600" kern="10" dirty="0">
              <a:ln w="9525">
                <a:solidFill>
                  <a:srgbClr val="2CFCFC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023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сторические фотографии героического подвига Папанинцев в 1937 году">
            <a:hlinkClick r:id="rId3" tgtFrame="&quot;_self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08" y="195566"/>
            <a:ext cx="4838700" cy="353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24943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21 мая 1937г на льдине размером 5х3км высадились четыре полярника- обслуживающий персонал научно-исследовательской станции</a:t>
            </a:r>
          </a:p>
        </p:txBody>
      </p:sp>
      <p:pic>
        <p:nvPicPr>
          <p:cNvPr id="6" name="Рисунок 5" descr="Исторические фотографии героического подвига Папанинцев в 1937 году">
            <a:hlinkClick r:id="rId5" tgtFrame="&quot;_self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08" y="3763822"/>
            <a:ext cx="4392488" cy="29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Первая дрейфующая станция &quot;Северный полюс&quot; (начало) - Планета Земл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7" y="4374267"/>
            <a:ext cx="3776365" cy="204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t4.ucoz.ru/gaz/U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686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9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6306" y="476672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Руководитель 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станции -</a:t>
            </a: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3">
                    <a:lumMod val="75000"/>
                  </a:schemeClr>
                </a:solidFill>
              </a:rPr>
              <a:t>И.Д.Папанин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радист- 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Эрнест </a:t>
            </a:r>
            <a:r>
              <a:rPr lang="ru-RU" sz="2300" b="1" dirty="0" err="1">
                <a:solidFill>
                  <a:schemeClr val="accent3">
                    <a:lumMod val="75000"/>
                  </a:schemeClr>
                </a:solidFill>
              </a:rPr>
              <a:t>Теодоровия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3">
                    <a:lumMod val="75000"/>
                  </a:schemeClr>
                </a:solidFill>
              </a:rPr>
              <a:t>Кренкель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метеоролог 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и геофизик-Евгений Константинович Федоров, </a:t>
            </a:r>
            <a:endParaRPr lang="ru-RU" sz="23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гидробиолог 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Петр Петрович </a:t>
            </a:r>
            <a:r>
              <a:rPr lang="ru-RU" sz="2300" b="1" dirty="0" err="1">
                <a:solidFill>
                  <a:schemeClr val="accent3">
                    <a:lumMod val="75000"/>
                  </a:schemeClr>
                </a:solidFill>
              </a:rPr>
              <a:t>Ширшов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 (выполнявший функции врача</a:t>
            </a: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algn="ctr"/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Пятый </a:t>
            </a:r>
            <a:r>
              <a:rPr lang="ru-RU" sz="2300" b="1" dirty="0">
                <a:solidFill>
                  <a:schemeClr val="accent3">
                    <a:lumMod val="75000"/>
                  </a:schemeClr>
                </a:solidFill>
              </a:rPr>
              <a:t>обитатель научной станции стал пес по кличке Веселый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Рисунок 3" descr="Дрейф в историю &quot; Север - наш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111314"/>
            <a:ext cx="3744416" cy="301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. Д. Папанин с собакой &quot;Веселый&quot; - Электронная память Аркти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002" y="3384246"/>
            <a:ext cx="3372966" cy="27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224676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6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июня произошло торжественное открытие первой в мире дрейфующей станции «Северный полюс-1». В тот же день самолеты вернулись на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о.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Рудольфа, оставив четырех исследователей и собаку среди льдов. </a:t>
            </a:r>
          </a:p>
        </p:txBody>
      </p:sp>
      <p:pic>
        <p:nvPicPr>
          <p:cNvPr id="7" name="Рисунок 6" descr="Исторические фотографии героического подвига Папанинцев в 1937 году">
            <a:hlinkClick r:id="rId2" tgtFrame="&quot;_self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3356992"/>
            <a:ext cx="446936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сторические фотографии героического подвига Папанинцев в 1937 году">
            <a:hlinkClick r:id="rId4" tgtFrame="&quot;_self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38" y="2780928"/>
            <a:ext cx="44644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2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5"/>
            <a:ext cx="59046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Вчетвером среди льдов.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Рисунок 2" descr="http://www.science-techno.ru/nt/sites/default/files/ImagesNT/10_2011/1011_105.jpg">
            <a:hlinkClick r:id="rId2" tgtFrame="&quot;_self&quot;" tooltip="&quot;Жилая палатка экспедиции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" y="1124744"/>
            <a:ext cx="4181450" cy="31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science-techno.ru/nt/sites/default/files/ImagesNT/10_2011/1011_106.jpg">
            <a:hlinkClick r:id="rId4" tgtFrame="&quot;_self&quot;" tooltip="&quot; Эта же палатка через два дня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70" y="1700808"/>
            <a:ext cx="4283433" cy="31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09047" y="518372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Эта же палатка через два дня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6" y="4475837"/>
            <a:ext cx="4181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Длина-3,7м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Ширина-2,5м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Высота-2м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Пол надувной-15см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cience-techno.ru/nt/sites/default/files/ImagesNT/10_2011/1011_109.jpg">
            <a:hlinkClick r:id="rId2" tgtFrame="&quot;_self&quot;" tooltip="&quot;Радист экспедиции Э.Т. Кренкель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" y="295274"/>
            <a:ext cx="476250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8547" y="3428999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Радист экспедиции Э.Т. </a:t>
            </a:r>
            <a:r>
              <a:rPr lang="ru-RU" sz="2400" b="1" dirty="0" err="1">
                <a:solidFill>
                  <a:srgbClr val="7030A0"/>
                </a:solidFill>
              </a:rPr>
              <a:t>Кренкель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://www.science-techno.ru/nt/sites/default/files/ImagesNT/10_2011/1011_111.jpg">
            <a:hlinkClick r:id="rId4" tgtFrame="&quot;_self&quot;" tooltip="&quot;Эрнст Кренкель — дежурный повар 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29" y="3659831"/>
            <a:ext cx="40324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СССР. Эпоха социализма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4" y="269418"/>
            <a:ext cx="1832557" cy="31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орум сайта российских соотечественников, проживающих в Казахстане - arvedi.kz * Просмотр темы - История нашей Родины. Вопросы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8505"/>
            <a:ext cx="4063620" cy="27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Дрейфующая станция «Северный полюс-1»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Исторические фотографии героического подвига Папанинцев в 1937 году">
            <a:hlinkClick r:id="rId2" tgtFrame="&quot;_self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" y="949253"/>
            <a:ext cx="3488234" cy="280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Новости 6 июня 2012 : Голос Росс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30" y="3811783"/>
            <a:ext cx="3488234" cy="22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949253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олярники установили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будку для метеорологических наблюдений и прорубили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лунку.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олщину льдины -3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м 10 см льда. В день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открытия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станции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гидробиолог и океанограф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П. П.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Ширшов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измерил глубину моря на Северном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полюсе-она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равна 4290 м. Была взята также проба донного грунта, который представлял собой зеленовато-серый тонкий ил.</a:t>
            </a:r>
          </a:p>
        </p:txBody>
      </p:sp>
    </p:spTree>
    <p:extLst>
      <p:ext uri="{BB962C8B-B14F-4D97-AF65-F5344CB8AC3E}">
        <p14:creationId xmlns:p14="http://schemas.microsoft.com/office/powerpoint/2010/main" val="3786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41044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Трудовые будни</a:t>
            </a:r>
          </a:p>
        </p:txBody>
      </p:sp>
      <p:pic>
        <p:nvPicPr>
          <p:cNvPr id="1026" name="Picture 2" descr="Ъ-Огонек - Первая дрейфующ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96344" cy="205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ой Советского Союза И. Д. Папанин, П. П. Ширшов, Э. Т. Кренкель и Е. К. Федоров подписывают рапорт тов. Сталину - Электрон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3" y="1106132"/>
            <a:ext cx="3707026" cy="244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ТАР-ТАСС: Общество - 21 мая - День поляр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93260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ед и пламень - Папанин Иван - Скачать бесплатно книгу, Читать онлайн, fb2 txt html, Страница 5 - LikeBook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47686"/>
            <a:ext cx="233840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science-techno.ru/nt/sites/default/files/ImagesNT/10_2011/1011_113.jpg">
            <a:hlinkClick r:id="rId6" tgtFrame="&quot;_self&quot;" tooltip="&quot;Запуск радиозонда 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3062196" cy="229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4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Льдина, на которой располагался лагерь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папанинцев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274 дня превратилась в обломок шириной не более 30 метров с несколькими трещинами.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Иван Папанин. - 27 Ноября 2013 - Новодевичий мемори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6" y="2148538"/>
            <a:ext cx="2739356" cy="269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вком- я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9932"/>
            <a:ext cx="3529918" cy="2562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mlas Дрейф в историю: 75 лет назад мурманские суда сняли папанинцев со льд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52" y="2420888"/>
            <a:ext cx="225745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631" y="45811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февраля 1938 года полярников сняли со льдины ледоколы «Таймыр» и «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полярники были доставлены в Ленинград. </a:t>
            </a:r>
          </a:p>
        </p:txBody>
      </p:sp>
      <p:pic>
        <p:nvPicPr>
          <p:cNvPr id="3" name="Picture 6" descr="Открытие выставки &quot;Северный Полюс -1. Папанинцы. - Мероприя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855164" cy="403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Цель: </a:t>
            </a:r>
            <a:r>
              <a:rPr lang="ru-RU" dirty="0" smtClean="0"/>
              <a:t>изучить:</a:t>
            </a:r>
          </a:p>
          <a:p>
            <a:r>
              <a:rPr lang="ru-RU" dirty="0" smtClean="0"/>
              <a:t>  маршрут дрейфующей полярной станции «Северный полюс – 1», </a:t>
            </a:r>
          </a:p>
          <a:p>
            <a:r>
              <a:rPr lang="ru-RU" dirty="0" smtClean="0"/>
              <a:t>в  чем заключался подвиг экспедиции под командованием И.Д. Папанина</a:t>
            </a:r>
          </a:p>
          <a:p>
            <a:r>
              <a:rPr lang="ru-RU" dirty="0" smtClean="0"/>
              <a:t>значение экспедиции для освоения Северного морского пути</a:t>
            </a:r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Гипотеза</a:t>
            </a:r>
            <a:r>
              <a:rPr lang="ru-RU" dirty="0" smtClean="0"/>
              <a:t>: дрейфующая полярная станция «Северный полюс – 1» имела большое 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cience-techno.ru/nt/sites/default/files/ImagesNT/10_2011/1011_117.jpg">
            <a:hlinkClick r:id="rId2" tgtFrame="&quot;_self&quot;" tooltip="&quot; Торжественная встреча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975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science-techno.ru/nt/sites/default/files/ImagesNT/10_2011/1011_118.jpg">
            <a:hlinkClick r:id="rId4" tgtFrame="&quot;_self&quot;" tooltip="&quot;На приеме в Кремле в честь покорителей Северного полюса 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3268"/>
            <a:ext cx="476250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сторические фотографии героического подвига Папанинцев в 1937 году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66"/>
            <a:ext cx="4032448" cy="346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1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942.photobucket.com/albums/ad267/marina_lj/pap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896"/>
            <a:ext cx="54006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сторические фотографии героического подвига Папанинцев в 1937 год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80" y="1268760"/>
            <a:ext cx="36724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8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88832" cy="63709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7030A0"/>
                </a:solidFill>
              </a:rPr>
              <a:t>Память</a:t>
            </a:r>
          </a:p>
          <a:p>
            <a:pPr lvl="0" fontAlgn="base"/>
            <a:r>
              <a:rPr lang="ru-RU" sz="2400" b="1" dirty="0">
                <a:solidFill>
                  <a:srgbClr val="7030A0"/>
                </a:solidFill>
              </a:rPr>
              <a:t>Именем Папанина названы: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-мыс </a:t>
            </a:r>
            <a:r>
              <a:rPr lang="ru-RU" sz="2400" b="1" dirty="0">
                <a:solidFill>
                  <a:srgbClr val="7030A0"/>
                </a:solidFill>
              </a:rPr>
              <a:t>на полуострове Таймыр,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-остров </a:t>
            </a:r>
            <a:r>
              <a:rPr lang="ru-RU" sz="2400" b="1" dirty="0">
                <a:solidFill>
                  <a:srgbClr val="7030A0"/>
                </a:solidFill>
              </a:rPr>
              <a:t>в заливе Сиваш (Азовское море),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-горы </a:t>
            </a:r>
            <a:r>
              <a:rPr lang="ru-RU" sz="2400" b="1" dirty="0">
                <a:solidFill>
                  <a:srgbClr val="7030A0"/>
                </a:solidFill>
              </a:rPr>
              <a:t>в Антарктиде и подводная гора в Тихом океане;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-Институт </a:t>
            </a:r>
            <a:r>
              <a:rPr lang="ru-RU" sz="2400" b="1" dirty="0">
                <a:solidFill>
                  <a:srgbClr val="7030A0"/>
                </a:solidFill>
              </a:rPr>
              <a:t>биологии внутренних вод;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-улицы </a:t>
            </a:r>
            <a:r>
              <a:rPr lang="ru-RU" sz="2400" b="1" dirty="0">
                <a:solidFill>
                  <a:srgbClr val="7030A0"/>
                </a:solidFill>
              </a:rPr>
              <a:t>в московском районе Лианозово, Липецке, </a:t>
            </a:r>
            <a:r>
              <a:rPr lang="ru-RU" sz="2400" b="1" dirty="0" smtClean="0">
                <a:solidFill>
                  <a:srgbClr val="7030A0"/>
                </a:solidFill>
              </a:rPr>
              <a:t>-Мурманске</a:t>
            </a:r>
            <a:r>
              <a:rPr lang="ru-RU" sz="2400" b="1" dirty="0">
                <a:solidFill>
                  <a:srgbClr val="7030A0"/>
                </a:solidFill>
              </a:rPr>
              <a:t>, Екатеринбурге, Измаиле и </a:t>
            </a:r>
            <a:r>
              <a:rPr lang="ru-RU" sz="2400" b="1" dirty="0" smtClean="0">
                <a:solidFill>
                  <a:srgbClr val="7030A0"/>
                </a:solidFill>
              </a:rPr>
              <a:t>--Юбилейном </a:t>
            </a:r>
            <a:r>
              <a:rPr lang="ru-RU" sz="2400" b="1" dirty="0">
                <a:solidFill>
                  <a:srgbClr val="7030A0"/>
                </a:solidFill>
              </a:rPr>
              <a:t>(г. Королев Московская область), Ярославле;</a:t>
            </a:r>
          </a:p>
          <a:p>
            <a:pPr lvl="1" fontAlgn="base"/>
            <a:r>
              <a:rPr lang="ru-RU" sz="2400" b="1" dirty="0" smtClean="0">
                <a:solidFill>
                  <a:srgbClr val="7030A0"/>
                </a:solidFill>
              </a:rPr>
              <a:t>-научно-спортивная </a:t>
            </a:r>
            <a:r>
              <a:rPr lang="ru-RU" sz="2400" b="1" dirty="0">
                <a:solidFill>
                  <a:srgbClr val="7030A0"/>
                </a:solidFill>
              </a:rPr>
              <a:t>экспедиция.</a:t>
            </a:r>
          </a:p>
          <a:p>
            <a:pPr lvl="0" fontAlgn="base"/>
            <a:r>
              <a:rPr lang="ru-RU" sz="2400" b="1" dirty="0">
                <a:solidFill>
                  <a:srgbClr val="7030A0"/>
                </a:solidFill>
              </a:rPr>
              <a:t>На доме на Арбате, где жил Папанин, установлена мемориальная доска.</a:t>
            </a:r>
          </a:p>
          <a:p>
            <a:pPr lvl="0" fontAlgn="base"/>
            <a:r>
              <a:rPr lang="ru-RU" sz="2400" b="1" dirty="0">
                <a:solidFill>
                  <a:srgbClr val="7030A0"/>
                </a:solidFill>
              </a:rPr>
              <a:t>В 1954 году в Севастополе ему установлен памятник.</a:t>
            </a:r>
          </a:p>
          <a:p>
            <a:pPr lvl="0" fontAlgn="base"/>
            <a:r>
              <a:rPr lang="ru-RU" sz="2400" b="1" dirty="0">
                <a:solidFill>
                  <a:srgbClr val="7030A0"/>
                </a:solidFill>
              </a:rPr>
              <a:t>В 2003 году открыт памятник в Мурманске.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10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042" y="1571612"/>
            <a:ext cx="55007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Demi Cond" pitchFamily="34" charset="0"/>
              </a:rPr>
              <a:t>Исследование и изучение Арктики. </a:t>
            </a:r>
            <a:endParaRPr lang="ru-RU" sz="28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57166"/>
            <a:ext cx="407196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СЕВЕРНЫЙ ЛЕДОВИТЫЙ ОКЕАН.</a:t>
            </a:r>
            <a:endParaRPr lang="ru-RU" sz="28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7" name="Picture 3" descr="Скачать бесплатный реферат - Проблемы Северного Ледовитого оке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357718" cy="436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Арктические ледокольные круизы, сезон - лето 2009 Фотобанк ГеоФото/GeoPhoto GetImages 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63606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ветские Подводные лодки в ВОВ / Цусимские фору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500594" cy="606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826728"/>
            <a:ext cx="3571900" cy="1938992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Franklin Gothic Demi Cond" pitchFamily="34" charset="0"/>
              </a:rPr>
              <a:t>ИВАН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Franklin Gothic Demi Cond" pitchFamily="34" charset="0"/>
              </a:rPr>
              <a:t>ДМИТРИЕВИЧ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Franklin Gothic Demi Cond" pitchFamily="34" charset="0"/>
              </a:rPr>
              <a:t>ПАПАНИН</a:t>
            </a:r>
            <a:endParaRPr lang="ru-RU" sz="4000" b="1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9675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РОССИЙСКИЙ ПОЛЯРНЫЙ ИССЛЕДОВАТЕЛЬ, </a:t>
            </a:r>
          </a:p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ДОКТОР ГЕОГРАФИЧЕСКИХ НАУК, </a:t>
            </a:r>
          </a:p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КОНТР-АДМИРАЛ, </a:t>
            </a:r>
          </a:p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ДВАЖДЫ ГЕРОЙ СОВЕТСКОГО СОЮЗА, </a:t>
            </a:r>
          </a:p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ВОЗГЛАВЛЯЛ ПЕРВУЮ СОВЕТСКУЮ ДРЕЙФУЮЩУЮ СТАНЦИЮ </a:t>
            </a:r>
          </a:p>
          <a:p>
            <a:pPr lvl="0" algn="ctr"/>
            <a:r>
              <a:rPr lang="ru-RU" sz="2800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«С-1»(Северный полюс)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1725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В </a:t>
            </a:r>
            <a:r>
              <a:rPr lang="ru-RU" sz="2400" b="1" dirty="0">
                <a:solidFill>
                  <a:srgbClr val="0070C0"/>
                </a:solidFill>
              </a:rPr>
              <a:t>1931г </a:t>
            </a:r>
            <a:r>
              <a:rPr lang="ru-RU" sz="2400" b="1" dirty="0" err="1">
                <a:solidFill>
                  <a:srgbClr val="0070C0"/>
                </a:solidFill>
              </a:rPr>
              <a:t>И.Д.Папанин</a:t>
            </a:r>
            <a:r>
              <a:rPr lang="ru-RU" sz="2400" b="1" dirty="0">
                <a:solidFill>
                  <a:srgbClr val="0070C0"/>
                </a:solidFill>
              </a:rPr>
              <a:t> окончил высшие </a:t>
            </a:r>
            <a:r>
              <a:rPr lang="ru-RU" sz="2400" b="1" dirty="0" smtClean="0">
                <a:solidFill>
                  <a:srgbClr val="0070C0"/>
                </a:solidFill>
              </a:rPr>
              <a:t>административные </a:t>
            </a:r>
            <a:r>
              <a:rPr lang="ru-RU" sz="2400" b="1" dirty="0">
                <a:solidFill>
                  <a:srgbClr val="0070C0"/>
                </a:solidFill>
              </a:rPr>
              <a:t>курсы связи, а позднее – Плановую академию.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 </a:t>
            </a:r>
            <a:r>
              <a:rPr lang="ru-RU" sz="2400" b="1" dirty="0">
                <a:solidFill>
                  <a:srgbClr val="0070C0"/>
                </a:solidFill>
              </a:rPr>
              <a:t>1932-1933г возглавлял полярную станции. В бухте Тихой на Земле Франца –Иосифа</a:t>
            </a:r>
            <a:r>
              <a:rPr lang="ru-RU" sz="2400" b="1" dirty="0" smtClean="0">
                <a:solidFill>
                  <a:srgbClr val="0070C0"/>
                </a:solidFill>
              </a:rPr>
              <a:t>,   </a:t>
            </a:r>
            <a:r>
              <a:rPr lang="ru-RU" sz="2400" b="1" dirty="0">
                <a:solidFill>
                  <a:srgbClr val="0070C0"/>
                </a:solidFill>
              </a:rPr>
              <a:t>в 1934-1935гг – полярную станцию на м. Челюскина.</a:t>
            </a:r>
          </a:p>
        </p:txBody>
      </p:sp>
      <p:pic>
        <p:nvPicPr>
          <p:cNvPr id="3074" name="Picture 2" descr="Бесплатная электронная библиотека По следам &quot;Двух капитанов&quot; - Бесплатно скачать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81" y="260648"/>
            <a:ext cx="457002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 Северный полюс. Земля Франца Иоси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52" y="3429000"/>
            <a:ext cx="4031729" cy="2716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71287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В 30-х годах шло активное и планомерное исследование </a:t>
            </a:r>
            <a:r>
              <a:rPr lang="ru-RU" sz="3200" b="1" i="1" dirty="0" smtClean="0">
                <a:solidFill>
                  <a:srgbClr val="C00000"/>
                </a:solidFill>
              </a:rPr>
              <a:t>Арктики.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463933"/>
            <a:ext cx="50405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Отважный замысел.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1932год объявлен «Первым международным полярным годом».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28208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 1936г кремлевским руководством был утвержден подробный план основания научно-исследовательской станции на дрейфующей льдине в Арктике.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злов Матвей Иль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4775"/>
            <a:ext cx="4679687" cy="418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невники радиоинженера. 1937-1938 г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71" y="3778308"/>
            <a:ext cx="4248472" cy="2699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На дрейфующей станции в Арктике тестируется новое оборудование Новост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" y="4322084"/>
            <a:ext cx="3721596" cy="219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76056" y="620688"/>
            <a:ext cx="3891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О.Рудольфа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. Подготовка к экспедиции.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сторические фотографии героического подвига Папанинцев в 1937 году">
            <a:hlinkClick r:id="rId2" tgtFrame="&quot;_self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" y="188640"/>
            <a:ext cx="38846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сторические фотографии героического подвига Папанинцев в 1937 году">
            <a:hlinkClick r:id="rId4" tgtFrame="&quot;_self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54718"/>
            <a:ext cx="480187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еверный полюс-22. Лагерь полярной станци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332656"/>
            <a:ext cx="417646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0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511</Words>
  <Application>Microsoft Office PowerPoint</Application>
  <PresentationFormat>Экран (4:3)</PresentationFormat>
  <Paragraphs>64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412 кб</dc:creator>
  <cp:lastModifiedBy>412 кб</cp:lastModifiedBy>
  <cp:revision>56</cp:revision>
  <dcterms:modified xsi:type="dcterms:W3CDTF">2024-05-15T06:42:54Z</dcterms:modified>
</cp:coreProperties>
</file>