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Agbalumo"/>
      <p:regular r:id="rId16"/>
    </p:embeddedFont>
    <p:embeddedFont>
      <p:font typeface="Anaheim"/>
      <p:regular r:id="rId17"/>
      <p:bold r:id="rId18"/>
    </p:embeddedFont>
    <p:embeddedFont>
      <p:font typeface="Bebas Neue"/>
      <p:regular r:id="rId19"/>
    </p:embeddedFont>
    <p:embeddedFont>
      <p:font typeface="Archiv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nKEt6nw7mkCzvUceQtvQMdo0D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-regular.fntdata"/><Relationship Id="rId22" Type="http://schemas.openxmlformats.org/officeDocument/2006/relationships/font" Target="fonts/Archivo-italic.fntdata"/><Relationship Id="rId21" Type="http://schemas.openxmlformats.org/officeDocument/2006/relationships/font" Target="fonts/Archivo-bold.fntdata"/><Relationship Id="rId24" Type="http://customschemas.google.com/relationships/presentationmetadata" Target="metadata"/><Relationship Id="rId23" Type="http://schemas.openxmlformats.org/officeDocument/2006/relationships/font" Target="fonts/Archiv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naheim-regular.fntdata"/><Relationship Id="rId16" Type="http://schemas.openxmlformats.org/officeDocument/2006/relationships/font" Target="fonts/Agbalumo-regular.fntdata"/><Relationship Id="rId19" Type="http://schemas.openxmlformats.org/officeDocument/2006/relationships/font" Target="fonts/BebasNeue-regular.fntdata"/><Relationship Id="rId18" Type="http://schemas.openxmlformats.org/officeDocument/2006/relationships/font" Target="fonts/Anahei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8" name="Google Shape;16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1" name="Google Shape;17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6" name="Google Shape;17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02d8987ac622fa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02d8987ac622fa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0" name="Google Shape;17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9" name="Google Shape;17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8" name="Google Shape;17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31e9893a41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31e9893a4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31e860ec6d1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31e860ec6d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321087c8bd6_0_4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1" name="Google Shape;11;g321087c8bd6_0_4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2" name="Google Shape;12;g321087c8bd6_0_4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" name="Google Shape;13;g321087c8bd6_0_4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g321087c8bd6_0_4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g321087c8bd6_0_4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g321087c8bd6_0_4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g321087c8bd6_0_4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g321087c8bd6_0_4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g321087c8bd6_0_4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g321087c8bd6_0_4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g321087c8bd6_0_4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g321087c8bd6_0_4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g321087c8bd6_0_4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g321087c8bd6_0_4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g321087c8bd6_0_4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g321087c8bd6_0_4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g321087c8bd6_0_4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8" name="Google Shape;28;g321087c8bd6_0_4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29" name="Google Shape;29;g321087c8bd6_0_4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g321087c8bd6_0_4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g321087c8bd6_0_4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g321087c8bd6_0_4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g321087c8bd6_0_4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" name="Google Shape;34;g321087c8bd6_0_4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" name="Google Shape;35;g321087c8bd6_0_4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" name="Google Shape;36;g321087c8bd6_0_4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" name="Google Shape;37;g321087c8bd6_0_4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" name="Google Shape;38;g321087c8bd6_0_4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" name="Google Shape;39;g321087c8bd6_0_4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" name="Google Shape;40;g321087c8bd6_0_4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g321087c8bd6_0_4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g321087c8bd6_0_4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g321087c8bd6_0_4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g321087c8bd6_0_4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" name="Google Shape;45;g321087c8bd6_0_4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g321087c8bd6_0_4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g321087c8bd6_0_4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g321087c8bd6_0_4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g321087c8bd6_0_4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g321087c8bd6_0_4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g321087c8bd6_0_4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g321087c8bd6_0_4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" name="Google Shape;53;g321087c8bd6_0_4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g321087c8bd6_0_4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" name="Google Shape;55;g321087c8bd6_0_4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" name="Google Shape;56;g321087c8bd6_0_4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g321087c8bd6_0_4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8" name="Google Shape;58;g321087c8bd6_0_4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9" name="Google Shape;59;g321087c8bd6_0_4"/>
          <p:cNvSpPr txBox="1"/>
          <p:nvPr>
            <p:ph type="ctrTitle"/>
          </p:nvPr>
        </p:nvSpPr>
        <p:spPr>
          <a:xfrm>
            <a:off x="713225" y="1916900"/>
            <a:ext cx="5150400" cy="22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0" name="Google Shape;60;g321087c8bd6_0_4"/>
          <p:cNvSpPr txBox="1"/>
          <p:nvPr>
            <p:ph idx="1" type="subTitle"/>
          </p:nvPr>
        </p:nvSpPr>
        <p:spPr>
          <a:xfrm>
            <a:off x="713225" y="4306716"/>
            <a:ext cx="4066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g321087c8bd6_0_376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498" name="Google Shape;498;g321087c8bd6_0_376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499" name="Google Shape;499;g321087c8bd6_0_376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0" name="Google Shape;500;g321087c8bd6_0_376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g321087c8bd6_0_376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g321087c8bd6_0_376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3" name="Google Shape;503;g321087c8bd6_0_376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g321087c8bd6_0_376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g321087c8bd6_0_376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g321087c8bd6_0_376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7" name="Google Shape;507;g321087c8bd6_0_376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g321087c8bd6_0_376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g321087c8bd6_0_376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g321087c8bd6_0_376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1" name="Google Shape;511;g321087c8bd6_0_376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2" name="Google Shape;512;g321087c8bd6_0_376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g321087c8bd6_0_376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g321087c8bd6_0_376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15" name="Google Shape;515;g321087c8bd6_0_376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516" name="Google Shape;516;g321087c8bd6_0_376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7" name="Google Shape;517;g321087c8bd6_0_376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8" name="Google Shape;518;g321087c8bd6_0_376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9" name="Google Shape;519;g321087c8bd6_0_376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0" name="Google Shape;520;g321087c8bd6_0_376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1" name="Google Shape;521;g321087c8bd6_0_376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2" name="Google Shape;522;g321087c8bd6_0_376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3" name="Google Shape;523;g321087c8bd6_0_376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4" name="Google Shape;524;g321087c8bd6_0_376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5" name="Google Shape;525;g321087c8bd6_0_376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6" name="Google Shape;526;g321087c8bd6_0_376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7" name="Google Shape;527;g321087c8bd6_0_376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8" name="Google Shape;528;g321087c8bd6_0_376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g321087c8bd6_0_376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g321087c8bd6_0_376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g321087c8bd6_0_376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g321087c8bd6_0_376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g321087c8bd6_0_376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g321087c8bd6_0_376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g321087c8bd6_0_376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g321087c8bd6_0_376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g321087c8bd6_0_376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8" name="Google Shape;538;g321087c8bd6_0_376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9" name="Google Shape;539;g321087c8bd6_0_376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0" name="Google Shape;540;g321087c8bd6_0_376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1" name="Google Shape;541;g321087c8bd6_0_376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2" name="Google Shape;542;g321087c8bd6_0_376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3" name="Google Shape;543;g321087c8bd6_0_376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g321087c8bd6_0_376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45" name="Google Shape;545;g321087c8bd6_0_376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6" name="Google Shape;546;g321087c8bd6_0_376"/>
          <p:cNvSpPr txBox="1"/>
          <p:nvPr>
            <p:ph type="title"/>
          </p:nvPr>
        </p:nvSpPr>
        <p:spPr>
          <a:xfrm>
            <a:off x="713225" y="2216300"/>
            <a:ext cx="44940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7" name="Google Shape;547;g321087c8bd6_0_376"/>
          <p:cNvSpPr txBox="1"/>
          <p:nvPr>
            <p:ph idx="1" type="subTitle"/>
          </p:nvPr>
        </p:nvSpPr>
        <p:spPr>
          <a:xfrm>
            <a:off x="713225" y="4281533"/>
            <a:ext cx="4494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g321087c8bd6_0_37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21087c8bd6_0_429"/>
          <p:cNvSpPr/>
          <p:nvPr>
            <p:ph idx="2" type="pic"/>
          </p:nvPr>
        </p:nvSpPr>
        <p:spPr>
          <a:xfrm>
            <a:off x="-6650" y="-8867"/>
            <a:ext cx="915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g321087c8bd6_0_429"/>
          <p:cNvSpPr txBox="1"/>
          <p:nvPr>
            <p:ph type="title"/>
          </p:nvPr>
        </p:nvSpPr>
        <p:spPr>
          <a:xfrm>
            <a:off x="713225" y="1219200"/>
            <a:ext cx="3401700" cy="153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2" name="Google Shape;552;g321087c8bd6_0_42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g321087c8bd6_0_433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555" name="Google Shape;555;g321087c8bd6_0_433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556" name="Google Shape;556;g321087c8bd6_0_433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g321087c8bd6_0_433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g321087c8bd6_0_433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g321087c8bd6_0_433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g321087c8bd6_0_433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1" name="Google Shape;561;g321087c8bd6_0_433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2" name="Google Shape;562;g321087c8bd6_0_433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3" name="Google Shape;563;g321087c8bd6_0_433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4" name="Google Shape;564;g321087c8bd6_0_433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5" name="Google Shape;565;g321087c8bd6_0_433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6" name="Google Shape;566;g321087c8bd6_0_433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7" name="Google Shape;567;g321087c8bd6_0_433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8" name="Google Shape;568;g321087c8bd6_0_433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9" name="Google Shape;569;g321087c8bd6_0_433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0" name="Google Shape;570;g321087c8bd6_0_433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1" name="Google Shape;571;g321087c8bd6_0_433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2" name="Google Shape;572;g321087c8bd6_0_433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573" name="Google Shape;573;g321087c8bd6_0_433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g321087c8bd6_0_433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5" name="Google Shape;575;g321087c8bd6_0_433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6" name="Google Shape;576;g321087c8bd6_0_433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7" name="Google Shape;577;g321087c8bd6_0_433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g321087c8bd6_0_433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9" name="Google Shape;579;g321087c8bd6_0_433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g321087c8bd6_0_433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1" name="Google Shape;581;g321087c8bd6_0_433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2" name="Google Shape;582;g321087c8bd6_0_433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3" name="Google Shape;583;g321087c8bd6_0_433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4" name="Google Shape;584;g321087c8bd6_0_433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5" name="Google Shape;585;g321087c8bd6_0_433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6" name="Google Shape;586;g321087c8bd6_0_433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" name="Google Shape;587;g321087c8bd6_0_433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g321087c8bd6_0_433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9" name="Google Shape;589;g321087c8bd6_0_433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0" name="Google Shape;590;g321087c8bd6_0_433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1" name="Google Shape;591;g321087c8bd6_0_433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2" name="Google Shape;592;g321087c8bd6_0_433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3" name="Google Shape;593;g321087c8bd6_0_433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4" name="Google Shape;594;g321087c8bd6_0_433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5" name="Google Shape;595;g321087c8bd6_0_433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6" name="Google Shape;596;g321087c8bd6_0_433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7" name="Google Shape;597;g321087c8bd6_0_433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8" name="Google Shape;598;g321087c8bd6_0_433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9" name="Google Shape;599;g321087c8bd6_0_433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0" name="Google Shape;600;g321087c8bd6_0_433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1" name="Google Shape;601;g321087c8bd6_0_433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602" name="Google Shape;602;g321087c8bd6_0_433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03" name="Google Shape;603;g321087c8bd6_0_433"/>
          <p:cNvSpPr txBox="1"/>
          <p:nvPr>
            <p:ph hasCustomPrompt="1" type="title"/>
          </p:nvPr>
        </p:nvSpPr>
        <p:spPr>
          <a:xfrm>
            <a:off x="1284000" y="2334127"/>
            <a:ext cx="65760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4" name="Google Shape;604;g321087c8bd6_0_433"/>
          <p:cNvSpPr txBox="1"/>
          <p:nvPr>
            <p:ph idx="1" type="subTitle"/>
          </p:nvPr>
        </p:nvSpPr>
        <p:spPr>
          <a:xfrm>
            <a:off x="1284000" y="3861083"/>
            <a:ext cx="65760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5" name="Google Shape;605;g321087c8bd6_0_433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21087c8bd6_0_48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g321087c8bd6_0_488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610" name="Google Shape;610;g321087c8bd6_0_488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611" name="Google Shape;611;g321087c8bd6_0_488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g321087c8bd6_0_488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g321087c8bd6_0_488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g321087c8bd6_0_488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g321087c8bd6_0_488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g321087c8bd6_0_488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g321087c8bd6_0_488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g321087c8bd6_0_488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g321087c8bd6_0_488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g321087c8bd6_0_488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g321087c8bd6_0_488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g321087c8bd6_0_488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g321087c8bd6_0_488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g321087c8bd6_0_488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g321087c8bd6_0_488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g321087c8bd6_0_488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27" name="Google Shape;627;g321087c8bd6_0_488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628" name="Google Shape;628;g321087c8bd6_0_488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g321087c8bd6_0_488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g321087c8bd6_0_488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1" name="Google Shape;631;g321087c8bd6_0_488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g321087c8bd6_0_488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3" name="Google Shape;633;g321087c8bd6_0_488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g321087c8bd6_0_488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g321087c8bd6_0_488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g321087c8bd6_0_488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g321087c8bd6_0_488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8" name="Google Shape;638;g321087c8bd6_0_488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9" name="Google Shape;639;g321087c8bd6_0_488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0" name="Google Shape;640;g321087c8bd6_0_488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1" name="Google Shape;641;g321087c8bd6_0_488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2" name="Google Shape;642;g321087c8bd6_0_488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g321087c8bd6_0_488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g321087c8bd6_0_488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g321087c8bd6_0_488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g321087c8bd6_0_488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g321087c8bd6_0_488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8" name="Google Shape;648;g321087c8bd6_0_488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9" name="Google Shape;649;g321087c8bd6_0_488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0" name="Google Shape;650;g321087c8bd6_0_488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" name="Google Shape;651;g321087c8bd6_0_488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2" name="Google Shape;652;g321087c8bd6_0_488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3" name="Google Shape;653;g321087c8bd6_0_488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4" name="Google Shape;654;g321087c8bd6_0_488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5" name="Google Shape;655;g321087c8bd6_0_488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6" name="Google Shape;656;g321087c8bd6_0_488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657" name="Google Shape;657;g321087c8bd6_0_488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58" name="Google Shape;658;g321087c8bd6_0_48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9" name="Google Shape;659;g321087c8bd6_0_488"/>
          <p:cNvSpPr txBox="1"/>
          <p:nvPr>
            <p:ph idx="1" type="subTitle"/>
          </p:nvPr>
        </p:nvSpPr>
        <p:spPr>
          <a:xfrm>
            <a:off x="720000" y="3021033"/>
            <a:ext cx="2122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g321087c8bd6_0_488"/>
          <p:cNvSpPr txBox="1"/>
          <p:nvPr>
            <p:ph idx="2" type="subTitle"/>
          </p:nvPr>
        </p:nvSpPr>
        <p:spPr>
          <a:xfrm>
            <a:off x="3419276" y="3021033"/>
            <a:ext cx="2122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g321087c8bd6_0_488"/>
          <p:cNvSpPr txBox="1"/>
          <p:nvPr>
            <p:ph idx="3" type="subTitle"/>
          </p:nvPr>
        </p:nvSpPr>
        <p:spPr>
          <a:xfrm>
            <a:off x="720000" y="5438667"/>
            <a:ext cx="2122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g321087c8bd6_0_488"/>
          <p:cNvSpPr txBox="1"/>
          <p:nvPr>
            <p:ph idx="4" type="subTitle"/>
          </p:nvPr>
        </p:nvSpPr>
        <p:spPr>
          <a:xfrm>
            <a:off x="3419275" y="5438667"/>
            <a:ext cx="2122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g321087c8bd6_0_488"/>
          <p:cNvSpPr txBox="1"/>
          <p:nvPr>
            <p:ph idx="5" type="title"/>
          </p:nvPr>
        </p:nvSpPr>
        <p:spPr>
          <a:xfrm>
            <a:off x="818400" y="1594667"/>
            <a:ext cx="5559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4" name="Google Shape;664;g321087c8bd6_0_488"/>
          <p:cNvSpPr txBox="1"/>
          <p:nvPr>
            <p:ph idx="6" type="title"/>
          </p:nvPr>
        </p:nvSpPr>
        <p:spPr>
          <a:xfrm>
            <a:off x="818400" y="4012333"/>
            <a:ext cx="5559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5" name="Google Shape;665;g321087c8bd6_0_488"/>
          <p:cNvSpPr txBox="1"/>
          <p:nvPr>
            <p:ph idx="7" type="title"/>
          </p:nvPr>
        </p:nvSpPr>
        <p:spPr>
          <a:xfrm>
            <a:off x="3517675" y="1594667"/>
            <a:ext cx="5559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6" name="Google Shape;666;g321087c8bd6_0_488"/>
          <p:cNvSpPr txBox="1"/>
          <p:nvPr>
            <p:ph idx="8" type="title"/>
          </p:nvPr>
        </p:nvSpPr>
        <p:spPr>
          <a:xfrm>
            <a:off x="3517675" y="4012333"/>
            <a:ext cx="5559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7" name="Google Shape;667;g321087c8bd6_0_488"/>
          <p:cNvSpPr txBox="1"/>
          <p:nvPr>
            <p:ph idx="9" type="subTitle"/>
          </p:nvPr>
        </p:nvSpPr>
        <p:spPr>
          <a:xfrm>
            <a:off x="720000" y="2153267"/>
            <a:ext cx="21225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8" name="Google Shape;668;g321087c8bd6_0_488"/>
          <p:cNvSpPr txBox="1"/>
          <p:nvPr>
            <p:ph idx="13" type="subTitle"/>
          </p:nvPr>
        </p:nvSpPr>
        <p:spPr>
          <a:xfrm>
            <a:off x="3419276" y="2153267"/>
            <a:ext cx="21225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9" name="Google Shape;669;g321087c8bd6_0_488"/>
          <p:cNvSpPr txBox="1"/>
          <p:nvPr>
            <p:ph idx="14" type="subTitle"/>
          </p:nvPr>
        </p:nvSpPr>
        <p:spPr>
          <a:xfrm>
            <a:off x="720000" y="4571133"/>
            <a:ext cx="21225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0" name="Google Shape;670;g321087c8bd6_0_488"/>
          <p:cNvSpPr txBox="1"/>
          <p:nvPr>
            <p:ph idx="15" type="subTitle"/>
          </p:nvPr>
        </p:nvSpPr>
        <p:spPr>
          <a:xfrm>
            <a:off x="3419276" y="4571133"/>
            <a:ext cx="21225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1" name="Google Shape;671;g321087c8bd6_0_48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g321087c8bd6_0_552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674" name="Google Shape;674;g321087c8bd6_0_552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675" name="Google Shape;675;g321087c8bd6_0_552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g321087c8bd6_0_552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7" name="Google Shape;677;g321087c8bd6_0_552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8" name="Google Shape;678;g321087c8bd6_0_552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9" name="Google Shape;679;g321087c8bd6_0_552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0" name="Google Shape;680;g321087c8bd6_0_552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1" name="Google Shape;681;g321087c8bd6_0_552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2" name="Google Shape;682;g321087c8bd6_0_552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3" name="Google Shape;683;g321087c8bd6_0_552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4" name="Google Shape;684;g321087c8bd6_0_552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5" name="Google Shape;685;g321087c8bd6_0_552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6" name="Google Shape;686;g321087c8bd6_0_552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7" name="Google Shape;687;g321087c8bd6_0_552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g321087c8bd6_0_552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9" name="Google Shape;689;g321087c8bd6_0_552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0" name="Google Shape;690;g321087c8bd6_0_552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1" name="Google Shape;691;g321087c8bd6_0_552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692" name="Google Shape;692;g321087c8bd6_0_552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3" name="Google Shape;693;g321087c8bd6_0_552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4" name="Google Shape;694;g321087c8bd6_0_552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5" name="Google Shape;695;g321087c8bd6_0_552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6" name="Google Shape;696;g321087c8bd6_0_552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7" name="Google Shape;697;g321087c8bd6_0_552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8" name="Google Shape;698;g321087c8bd6_0_552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9" name="Google Shape;699;g321087c8bd6_0_552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0" name="Google Shape;700;g321087c8bd6_0_552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1" name="Google Shape;701;g321087c8bd6_0_552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2" name="Google Shape;702;g321087c8bd6_0_552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3" name="Google Shape;703;g321087c8bd6_0_552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4" name="Google Shape;704;g321087c8bd6_0_552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g321087c8bd6_0_552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g321087c8bd6_0_552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7" name="Google Shape;707;g321087c8bd6_0_552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8" name="Google Shape;708;g321087c8bd6_0_552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9" name="Google Shape;709;g321087c8bd6_0_552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g321087c8bd6_0_552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g321087c8bd6_0_552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g321087c8bd6_0_552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3" name="Google Shape;713;g321087c8bd6_0_552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g321087c8bd6_0_552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g321087c8bd6_0_552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g321087c8bd6_0_552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g321087c8bd6_0_552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g321087c8bd6_0_552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9" name="Google Shape;719;g321087c8bd6_0_552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0" name="Google Shape;720;g321087c8bd6_0_552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21" name="Google Shape;721;g321087c8bd6_0_552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22" name="Google Shape;722;g321087c8bd6_0_552"/>
          <p:cNvSpPr txBox="1"/>
          <p:nvPr>
            <p:ph type="title"/>
          </p:nvPr>
        </p:nvSpPr>
        <p:spPr>
          <a:xfrm>
            <a:off x="880150" y="3056140"/>
            <a:ext cx="27804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3" name="Google Shape;723;g321087c8bd6_0_552"/>
          <p:cNvSpPr txBox="1"/>
          <p:nvPr>
            <p:ph idx="2" type="title"/>
          </p:nvPr>
        </p:nvSpPr>
        <p:spPr>
          <a:xfrm>
            <a:off x="1009725" y="1253050"/>
            <a:ext cx="1376400" cy="15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4" name="Google Shape;724;g321087c8bd6_0_552"/>
          <p:cNvSpPr txBox="1"/>
          <p:nvPr>
            <p:ph idx="1" type="subTitle"/>
          </p:nvPr>
        </p:nvSpPr>
        <p:spPr>
          <a:xfrm>
            <a:off x="880150" y="4634117"/>
            <a:ext cx="2780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g321087c8bd6_0_552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_1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g321087c8bd6_0_606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728" name="Google Shape;728;g321087c8bd6_0_606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729" name="Google Shape;729;g321087c8bd6_0_606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0" name="Google Shape;730;g321087c8bd6_0_606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1" name="Google Shape;731;g321087c8bd6_0_606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2" name="Google Shape;732;g321087c8bd6_0_606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3" name="Google Shape;733;g321087c8bd6_0_606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4" name="Google Shape;734;g321087c8bd6_0_606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5" name="Google Shape;735;g321087c8bd6_0_606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6" name="Google Shape;736;g321087c8bd6_0_606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g321087c8bd6_0_606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8" name="Google Shape;738;g321087c8bd6_0_606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9" name="Google Shape;739;g321087c8bd6_0_606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0" name="Google Shape;740;g321087c8bd6_0_606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1" name="Google Shape;741;g321087c8bd6_0_606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2" name="Google Shape;742;g321087c8bd6_0_606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g321087c8bd6_0_606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4" name="Google Shape;744;g321087c8bd6_0_606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45" name="Google Shape;745;g321087c8bd6_0_606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746" name="Google Shape;746;g321087c8bd6_0_606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7" name="Google Shape;747;g321087c8bd6_0_606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8" name="Google Shape;748;g321087c8bd6_0_606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9" name="Google Shape;749;g321087c8bd6_0_606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0" name="Google Shape;750;g321087c8bd6_0_606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1" name="Google Shape;751;g321087c8bd6_0_606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2" name="Google Shape;752;g321087c8bd6_0_606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3" name="Google Shape;753;g321087c8bd6_0_606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4" name="Google Shape;754;g321087c8bd6_0_606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5" name="Google Shape;755;g321087c8bd6_0_606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6" name="Google Shape;756;g321087c8bd6_0_606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7" name="Google Shape;757;g321087c8bd6_0_606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8" name="Google Shape;758;g321087c8bd6_0_606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9" name="Google Shape;759;g321087c8bd6_0_606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0" name="Google Shape;760;g321087c8bd6_0_606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1" name="Google Shape;761;g321087c8bd6_0_606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2" name="Google Shape;762;g321087c8bd6_0_606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3" name="Google Shape;763;g321087c8bd6_0_606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4" name="Google Shape;764;g321087c8bd6_0_606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5" name="Google Shape;765;g321087c8bd6_0_606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6" name="Google Shape;766;g321087c8bd6_0_606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7" name="Google Shape;767;g321087c8bd6_0_606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8" name="Google Shape;768;g321087c8bd6_0_606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9" name="Google Shape;769;g321087c8bd6_0_606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0" name="Google Shape;770;g321087c8bd6_0_606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1" name="Google Shape;771;g321087c8bd6_0_606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2" name="Google Shape;772;g321087c8bd6_0_606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3" name="Google Shape;773;g321087c8bd6_0_606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4" name="Google Shape;774;g321087c8bd6_0_606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75" name="Google Shape;775;g321087c8bd6_0_606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76" name="Google Shape;776;g321087c8bd6_0_606"/>
          <p:cNvSpPr txBox="1"/>
          <p:nvPr>
            <p:ph type="title"/>
          </p:nvPr>
        </p:nvSpPr>
        <p:spPr>
          <a:xfrm>
            <a:off x="3181800" y="3056140"/>
            <a:ext cx="27804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7" name="Google Shape;777;g321087c8bd6_0_606"/>
          <p:cNvSpPr txBox="1"/>
          <p:nvPr>
            <p:ph idx="2" type="title"/>
          </p:nvPr>
        </p:nvSpPr>
        <p:spPr>
          <a:xfrm>
            <a:off x="3883800" y="1253050"/>
            <a:ext cx="1376400" cy="15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8" name="Google Shape;778;g321087c8bd6_0_606"/>
          <p:cNvSpPr txBox="1"/>
          <p:nvPr>
            <p:ph idx="1" type="subTitle"/>
          </p:nvPr>
        </p:nvSpPr>
        <p:spPr>
          <a:xfrm>
            <a:off x="3181800" y="4634117"/>
            <a:ext cx="2780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g321087c8bd6_0_60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g321087c8bd6_0_660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782" name="Google Shape;782;g321087c8bd6_0_660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783" name="Google Shape;783;g321087c8bd6_0_660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4" name="Google Shape;784;g321087c8bd6_0_660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5" name="Google Shape;785;g321087c8bd6_0_660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6" name="Google Shape;786;g321087c8bd6_0_660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7" name="Google Shape;787;g321087c8bd6_0_660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8" name="Google Shape;788;g321087c8bd6_0_660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9" name="Google Shape;789;g321087c8bd6_0_660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0" name="Google Shape;790;g321087c8bd6_0_660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1" name="Google Shape;791;g321087c8bd6_0_660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2" name="Google Shape;792;g321087c8bd6_0_660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3" name="Google Shape;793;g321087c8bd6_0_660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4" name="Google Shape;794;g321087c8bd6_0_660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5" name="Google Shape;795;g321087c8bd6_0_660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6" name="Google Shape;796;g321087c8bd6_0_660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7" name="Google Shape;797;g321087c8bd6_0_660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8" name="Google Shape;798;g321087c8bd6_0_660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99" name="Google Shape;799;g321087c8bd6_0_660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800" name="Google Shape;800;g321087c8bd6_0_660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g321087c8bd6_0_660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2" name="Google Shape;802;g321087c8bd6_0_660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g321087c8bd6_0_660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g321087c8bd6_0_660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5" name="Google Shape;805;g321087c8bd6_0_660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6" name="Google Shape;806;g321087c8bd6_0_660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7" name="Google Shape;807;g321087c8bd6_0_660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8" name="Google Shape;808;g321087c8bd6_0_660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g321087c8bd6_0_660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0" name="Google Shape;810;g321087c8bd6_0_660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g321087c8bd6_0_660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2" name="Google Shape;812;g321087c8bd6_0_660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3" name="Google Shape;813;g321087c8bd6_0_660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4" name="Google Shape;814;g321087c8bd6_0_660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5" name="Google Shape;815;g321087c8bd6_0_660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6" name="Google Shape;816;g321087c8bd6_0_660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7" name="Google Shape;817;g321087c8bd6_0_660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g321087c8bd6_0_660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9" name="Google Shape;819;g321087c8bd6_0_660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g321087c8bd6_0_660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g321087c8bd6_0_660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2" name="Google Shape;822;g321087c8bd6_0_660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3" name="Google Shape;823;g321087c8bd6_0_660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4" name="Google Shape;824;g321087c8bd6_0_660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5" name="Google Shape;825;g321087c8bd6_0_660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6" name="Google Shape;826;g321087c8bd6_0_660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7" name="Google Shape;827;g321087c8bd6_0_660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8" name="Google Shape;828;g321087c8bd6_0_660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29" name="Google Shape;829;g321087c8bd6_0_660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0" name="Google Shape;830;g321087c8bd6_0_660"/>
          <p:cNvSpPr txBox="1"/>
          <p:nvPr>
            <p:ph type="title"/>
          </p:nvPr>
        </p:nvSpPr>
        <p:spPr>
          <a:xfrm>
            <a:off x="1361850" y="4027017"/>
            <a:ext cx="43602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1" name="Google Shape;831;g321087c8bd6_0_660"/>
          <p:cNvSpPr txBox="1"/>
          <p:nvPr>
            <p:ph idx="1" type="subTitle"/>
          </p:nvPr>
        </p:nvSpPr>
        <p:spPr>
          <a:xfrm>
            <a:off x="1361850" y="1954117"/>
            <a:ext cx="6420300" cy="19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2" name="Google Shape;832;g321087c8bd6_0_660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g321087c8bd6_0_713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835" name="Google Shape;835;g321087c8bd6_0_713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836" name="Google Shape;836;g321087c8bd6_0_713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7" name="Google Shape;837;g321087c8bd6_0_713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8" name="Google Shape;838;g321087c8bd6_0_713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9" name="Google Shape;839;g321087c8bd6_0_713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0" name="Google Shape;840;g321087c8bd6_0_713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1" name="Google Shape;841;g321087c8bd6_0_713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2" name="Google Shape;842;g321087c8bd6_0_713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3" name="Google Shape;843;g321087c8bd6_0_713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4" name="Google Shape;844;g321087c8bd6_0_713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5" name="Google Shape;845;g321087c8bd6_0_713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6" name="Google Shape;846;g321087c8bd6_0_713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7" name="Google Shape;847;g321087c8bd6_0_713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8" name="Google Shape;848;g321087c8bd6_0_713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9" name="Google Shape;849;g321087c8bd6_0_713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0" name="Google Shape;850;g321087c8bd6_0_713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1" name="Google Shape;851;g321087c8bd6_0_713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2" name="Google Shape;852;g321087c8bd6_0_713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853" name="Google Shape;853;g321087c8bd6_0_713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4" name="Google Shape;854;g321087c8bd6_0_713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5" name="Google Shape;855;g321087c8bd6_0_713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6" name="Google Shape;856;g321087c8bd6_0_713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g321087c8bd6_0_713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8" name="Google Shape;858;g321087c8bd6_0_713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9" name="Google Shape;859;g321087c8bd6_0_713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0" name="Google Shape;860;g321087c8bd6_0_713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1" name="Google Shape;861;g321087c8bd6_0_713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2" name="Google Shape;862;g321087c8bd6_0_713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3" name="Google Shape;863;g321087c8bd6_0_713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4" name="Google Shape;864;g321087c8bd6_0_713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5" name="Google Shape;865;g321087c8bd6_0_713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6" name="Google Shape;866;g321087c8bd6_0_713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7" name="Google Shape;867;g321087c8bd6_0_713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8" name="Google Shape;868;g321087c8bd6_0_713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9" name="Google Shape;869;g321087c8bd6_0_713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0" name="Google Shape;870;g321087c8bd6_0_713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1" name="Google Shape;871;g321087c8bd6_0_713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2" name="Google Shape;872;g321087c8bd6_0_713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3" name="Google Shape;873;g321087c8bd6_0_713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4" name="Google Shape;874;g321087c8bd6_0_713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5" name="Google Shape;875;g321087c8bd6_0_713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6" name="Google Shape;876;g321087c8bd6_0_713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7" name="Google Shape;877;g321087c8bd6_0_713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8" name="Google Shape;878;g321087c8bd6_0_713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9" name="Google Shape;879;g321087c8bd6_0_713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0" name="Google Shape;880;g321087c8bd6_0_713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1" name="Google Shape;881;g321087c8bd6_0_713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82" name="Google Shape;882;g321087c8bd6_0_713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83" name="Google Shape;883;g321087c8bd6_0_71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4" name="Google Shape;884;g321087c8bd6_0_713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g321087c8bd6_0_765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887" name="Google Shape;887;g321087c8bd6_0_765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888" name="Google Shape;888;g321087c8bd6_0_765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9" name="Google Shape;889;g321087c8bd6_0_765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0" name="Google Shape;890;g321087c8bd6_0_765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1" name="Google Shape;891;g321087c8bd6_0_765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2" name="Google Shape;892;g321087c8bd6_0_765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3" name="Google Shape;893;g321087c8bd6_0_765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4" name="Google Shape;894;g321087c8bd6_0_765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5" name="Google Shape;895;g321087c8bd6_0_765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6" name="Google Shape;896;g321087c8bd6_0_765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7" name="Google Shape;897;g321087c8bd6_0_765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8" name="Google Shape;898;g321087c8bd6_0_765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9" name="Google Shape;899;g321087c8bd6_0_765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0" name="Google Shape;900;g321087c8bd6_0_765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1" name="Google Shape;901;g321087c8bd6_0_765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2" name="Google Shape;902;g321087c8bd6_0_765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3" name="Google Shape;903;g321087c8bd6_0_765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04" name="Google Shape;904;g321087c8bd6_0_765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905" name="Google Shape;905;g321087c8bd6_0_765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6" name="Google Shape;906;g321087c8bd6_0_765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7" name="Google Shape;907;g321087c8bd6_0_765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8" name="Google Shape;908;g321087c8bd6_0_765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9" name="Google Shape;909;g321087c8bd6_0_765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0" name="Google Shape;910;g321087c8bd6_0_765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1" name="Google Shape;911;g321087c8bd6_0_765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2" name="Google Shape;912;g321087c8bd6_0_765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3" name="Google Shape;913;g321087c8bd6_0_765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4" name="Google Shape;914;g321087c8bd6_0_765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5" name="Google Shape;915;g321087c8bd6_0_765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6" name="Google Shape;916;g321087c8bd6_0_765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7" name="Google Shape;917;g321087c8bd6_0_765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8" name="Google Shape;918;g321087c8bd6_0_765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9" name="Google Shape;919;g321087c8bd6_0_765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0" name="Google Shape;920;g321087c8bd6_0_765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1" name="Google Shape;921;g321087c8bd6_0_765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2" name="Google Shape;922;g321087c8bd6_0_765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3" name="Google Shape;923;g321087c8bd6_0_765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4" name="Google Shape;924;g321087c8bd6_0_765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5" name="Google Shape;925;g321087c8bd6_0_765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6" name="Google Shape;926;g321087c8bd6_0_765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7" name="Google Shape;927;g321087c8bd6_0_765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8" name="Google Shape;928;g321087c8bd6_0_765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9" name="Google Shape;929;g321087c8bd6_0_765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0" name="Google Shape;930;g321087c8bd6_0_765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1" name="Google Shape;931;g321087c8bd6_0_765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2" name="Google Shape;932;g321087c8bd6_0_765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3" name="Google Shape;933;g321087c8bd6_0_765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934" name="Google Shape;934;g321087c8bd6_0_765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35" name="Google Shape;935;g321087c8bd6_0_765"/>
          <p:cNvSpPr txBox="1"/>
          <p:nvPr>
            <p:ph type="title"/>
          </p:nvPr>
        </p:nvSpPr>
        <p:spPr>
          <a:xfrm>
            <a:off x="804675" y="1348583"/>
            <a:ext cx="26520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6" name="Google Shape;936;g321087c8bd6_0_765"/>
          <p:cNvSpPr txBox="1"/>
          <p:nvPr>
            <p:ph idx="1" type="subTitle"/>
          </p:nvPr>
        </p:nvSpPr>
        <p:spPr>
          <a:xfrm>
            <a:off x="804675" y="4021017"/>
            <a:ext cx="26520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g321087c8bd6_0_765"/>
          <p:cNvSpPr/>
          <p:nvPr>
            <p:ph idx="2" type="pic"/>
          </p:nvPr>
        </p:nvSpPr>
        <p:spPr>
          <a:xfrm>
            <a:off x="4239450" y="920400"/>
            <a:ext cx="4191300" cy="5017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8" name="Google Shape;938;g321087c8bd6_0_76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g321087c8bd6_0_110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63" name="Google Shape;63;g321087c8bd6_0_110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64" name="Google Shape;64;g321087c8bd6_0_110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" name="Google Shape;65;g321087c8bd6_0_110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g321087c8bd6_0_110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" name="Google Shape;67;g321087c8bd6_0_110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" name="Google Shape;68;g321087c8bd6_0_110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" name="Google Shape;69;g321087c8bd6_0_110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" name="Google Shape;70;g321087c8bd6_0_110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" name="Google Shape;71;g321087c8bd6_0_110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" name="Google Shape;72;g321087c8bd6_0_110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" name="Google Shape;73;g321087c8bd6_0_110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g321087c8bd6_0_110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" name="Google Shape;75;g321087c8bd6_0_110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" name="Google Shape;76;g321087c8bd6_0_110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" name="Google Shape;77;g321087c8bd6_0_110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" name="Google Shape;78;g321087c8bd6_0_110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" name="Google Shape;79;g321087c8bd6_0_110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0" name="Google Shape;80;g321087c8bd6_0_110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81" name="Google Shape;81;g321087c8bd6_0_110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" name="Google Shape;82;g321087c8bd6_0_110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" name="Google Shape;83;g321087c8bd6_0_110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" name="Google Shape;84;g321087c8bd6_0_110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" name="Google Shape;85;g321087c8bd6_0_110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" name="Google Shape;86;g321087c8bd6_0_110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" name="Google Shape;87;g321087c8bd6_0_110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" name="Google Shape;88;g321087c8bd6_0_110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" name="Google Shape;89;g321087c8bd6_0_110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" name="Google Shape;90;g321087c8bd6_0_110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" name="Google Shape;91;g321087c8bd6_0_110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" name="Google Shape;92;g321087c8bd6_0_110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" name="Google Shape;93;g321087c8bd6_0_110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" name="Google Shape;94;g321087c8bd6_0_110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" name="Google Shape;95;g321087c8bd6_0_110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" name="Google Shape;96;g321087c8bd6_0_110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g321087c8bd6_0_110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g321087c8bd6_0_110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" name="Google Shape;99;g321087c8bd6_0_110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" name="Google Shape;100;g321087c8bd6_0_110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" name="Google Shape;101;g321087c8bd6_0_110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" name="Google Shape;102;g321087c8bd6_0_110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" name="Google Shape;103;g321087c8bd6_0_110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" name="Google Shape;104;g321087c8bd6_0_110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" name="Google Shape;105;g321087c8bd6_0_110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" name="Google Shape;106;g321087c8bd6_0_110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" name="Google Shape;107;g321087c8bd6_0_110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" name="Google Shape;108;g321087c8bd6_0_110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" name="Google Shape;109;g321087c8bd6_0_110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10" name="Google Shape;110;g321087c8bd6_0_110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" name="Google Shape;111;g321087c8bd6_0_11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2" name="Google Shape;112;g321087c8bd6_0_110"/>
          <p:cNvSpPr txBox="1"/>
          <p:nvPr>
            <p:ph idx="1" type="body"/>
          </p:nvPr>
        </p:nvSpPr>
        <p:spPr>
          <a:xfrm>
            <a:off x="720000" y="1425369"/>
            <a:ext cx="77040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13" name="Google Shape;113;g321087c8bd6_0_110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g321087c8bd6_0_819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941" name="Google Shape;941;g321087c8bd6_0_819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942" name="Google Shape;942;g321087c8bd6_0_819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3" name="Google Shape;943;g321087c8bd6_0_819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4" name="Google Shape;944;g321087c8bd6_0_819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5" name="Google Shape;945;g321087c8bd6_0_819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6" name="Google Shape;946;g321087c8bd6_0_819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7" name="Google Shape;947;g321087c8bd6_0_819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8" name="Google Shape;948;g321087c8bd6_0_819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9" name="Google Shape;949;g321087c8bd6_0_819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0" name="Google Shape;950;g321087c8bd6_0_819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1" name="Google Shape;951;g321087c8bd6_0_819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2" name="Google Shape;952;g321087c8bd6_0_819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3" name="Google Shape;953;g321087c8bd6_0_819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4" name="Google Shape;954;g321087c8bd6_0_819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5" name="Google Shape;955;g321087c8bd6_0_819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6" name="Google Shape;956;g321087c8bd6_0_819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7" name="Google Shape;957;g321087c8bd6_0_819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58" name="Google Shape;958;g321087c8bd6_0_819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959" name="Google Shape;959;g321087c8bd6_0_819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0" name="Google Shape;960;g321087c8bd6_0_819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1" name="Google Shape;961;g321087c8bd6_0_819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2" name="Google Shape;962;g321087c8bd6_0_819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3" name="Google Shape;963;g321087c8bd6_0_819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4" name="Google Shape;964;g321087c8bd6_0_819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5" name="Google Shape;965;g321087c8bd6_0_819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6" name="Google Shape;966;g321087c8bd6_0_819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7" name="Google Shape;967;g321087c8bd6_0_819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8" name="Google Shape;968;g321087c8bd6_0_819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9" name="Google Shape;969;g321087c8bd6_0_819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0" name="Google Shape;970;g321087c8bd6_0_819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1" name="Google Shape;971;g321087c8bd6_0_819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2" name="Google Shape;972;g321087c8bd6_0_819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3" name="Google Shape;973;g321087c8bd6_0_819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4" name="Google Shape;974;g321087c8bd6_0_819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5" name="Google Shape;975;g321087c8bd6_0_819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6" name="Google Shape;976;g321087c8bd6_0_819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7" name="Google Shape;977;g321087c8bd6_0_819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8" name="Google Shape;978;g321087c8bd6_0_819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9" name="Google Shape;979;g321087c8bd6_0_819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0" name="Google Shape;980;g321087c8bd6_0_819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1" name="Google Shape;981;g321087c8bd6_0_819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2" name="Google Shape;982;g321087c8bd6_0_819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3" name="Google Shape;983;g321087c8bd6_0_819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4" name="Google Shape;984;g321087c8bd6_0_819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5" name="Google Shape;985;g321087c8bd6_0_819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6" name="Google Shape;986;g321087c8bd6_0_819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7" name="Google Shape;987;g321087c8bd6_0_819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988" name="Google Shape;988;g321087c8bd6_0_819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89" name="Google Shape;989;g321087c8bd6_0_819"/>
          <p:cNvSpPr txBox="1"/>
          <p:nvPr>
            <p:ph type="title"/>
          </p:nvPr>
        </p:nvSpPr>
        <p:spPr>
          <a:xfrm>
            <a:off x="915600" y="2189867"/>
            <a:ext cx="2548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0" name="Google Shape;990;g321087c8bd6_0_819"/>
          <p:cNvSpPr txBox="1"/>
          <p:nvPr>
            <p:ph idx="1" type="subTitle"/>
          </p:nvPr>
        </p:nvSpPr>
        <p:spPr>
          <a:xfrm>
            <a:off x="915600" y="3443467"/>
            <a:ext cx="2548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g321087c8bd6_0_81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g321087c8bd6_0_872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994" name="Google Shape;994;g321087c8bd6_0_872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995" name="Google Shape;995;g321087c8bd6_0_872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6" name="Google Shape;996;g321087c8bd6_0_872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7" name="Google Shape;997;g321087c8bd6_0_872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8" name="Google Shape;998;g321087c8bd6_0_872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9" name="Google Shape;999;g321087c8bd6_0_872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0" name="Google Shape;1000;g321087c8bd6_0_872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1" name="Google Shape;1001;g321087c8bd6_0_872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2" name="Google Shape;1002;g321087c8bd6_0_872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3" name="Google Shape;1003;g321087c8bd6_0_872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4" name="Google Shape;1004;g321087c8bd6_0_872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5" name="Google Shape;1005;g321087c8bd6_0_872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6" name="Google Shape;1006;g321087c8bd6_0_872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7" name="Google Shape;1007;g321087c8bd6_0_872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8" name="Google Shape;1008;g321087c8bd6_0_872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9" name="Google Shape;1009;g321087c8bd6_0_872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0" name="Google Shape;1010;g321087c8bd6_0_872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11" name="Google Shape;1011;g321087c8bd6_0_872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012" name="Google Shape;1012;g321087c8bd6_0_872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3" name="Google Shape;1013;g321087c8bd6_0_872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4" name="Google Shape;1014;g321087c8bd6_0_872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5" name="Google Shape;1015;g321087c8bd6_0_872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6" name="Google Shape;1016;g321087c8bd6_0_872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7" name="Google Shape;1017;g321087c8bd6_0_872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8" name="Google Shape;1018;g321087c8bd6_0_872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9" name="Google Shape;1019;g321087c8bd6_0_872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0" name="Google Shape;1020;g321087c8bd6_0_872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1" name="Google Shape;1021;g321087c8bd6_0_872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2" name="Google Shape;1022;g321087c8bd6_0_872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3" name="Google Shape;1023;g321087c8bd6_0_872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4" name="Google Shape;1024;g321087c8bd6_0_872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5" name="Google Shape;1025;g321087c8bd6_0_872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6" name="Google Shape;1026;g321087c8bd6_0_872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7" name="Google Shape;1027;g321087c8bd6_0_872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8" name="Google Shape;1028;g321087c8bd6_0_872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g321087c8bd6_0_872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g321087c8bd6_0_872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1" name="Google Shape;1031;g321087c8bd6_0_872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2" name="Google Shape;1032;g321087c8bd6_0_872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g321087c8bd6_0_872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4" name="Google Shape;1034;g321087c8bd6_0_872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5" name="Google Shape;1035;g321087c8bd6_0_872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6" name="Google Shape;1036;g321087c8bd6_0_872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7" name="Google Shape;1037;g321087c8bd6_0_872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8" name="Google Shape;1038;g321087c8bd6_0_872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9" name="Google Shape;1039;g321087c8bd6_0_872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0" name="Google Shape;1040;g321087c8bd6_0_872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41" name="Google Shape;1041;g321087c8bd6_0_872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42" name="Google Shape;1042;g321087c8bd6_0_872"/>
          <p:cNvSpPr txBox="1"/>
          <p:nvPr>
            <p:ph type="title"/>
          </p:nvPr>
        </p:nvSpPr>
        <p:spPr>
          <a:xfrm>
            <a:off x="5845625" y="2131433"/>
            <a:ext cx="23616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3" name="Google Shape;1043;g321087c8bd6_0_872"/>
          <p:cNvSpPr txBox="1"/>
          <p:nvPr>
            <p:ph idx="1" type="subTitle"/>
          </p:nvPr>
        </p:nvSpPr>
        <p:spPr>
          <a:xfrm>
            <a:off x="5845737" y="3470233"/>
            <a:ext cx="23616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g321087c8bd6_0_872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g321087c8bd6_0_925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047" name="Google Shape;1047;g321087c8bd6_0_925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048" name="Google Shape;1048;g321087c8bd6_0_925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9" name="Google Shape;1049;g321087c8bd6_0_925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0" name="Google Shape;1050;g321087c8bd6_0_925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1" name="Google Shape;1051;g321087c8bd6_0_925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2" name="Google Shape;1052;g321087c8bd6_0_925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3" name="Google Shape;1053;g321087c8bd6_0_925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4" name="Google Shape;1054;g321087c8bd6_0_925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5" name="Google Shape;1055;g321087c8bd6_0_925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6" name="Google Shape;1056;g321087c8bd6_0_925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7" name="Google Shape;1057;g321087c8bd6_0_925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8" name="Google Shape;1058;g321087c8bd6_0_925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9" name="Google Shape;1059;g321087c8bd6_0_925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0" name="Google Shape;1060;g321087c8bd6_0_925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1" name="Google Shape;1061;g321087c8bd6_0_925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2" name="Google Shape;1062;g321087c8bd6_0_925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3" name="Google Shape;1063;g321087c8bd6_0_925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64" name="Google Shape;1064;g321087c8bd6_0_925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065" name="Google Shape;1065;g321087c8bd6_0_925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6" name="Google Shape;1066;g321087c8bd6_0_925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7" name="Google Shape;1067;g321087c8bd6_0_925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8" name="Google Shape;1068;g321087c8bd6_0_925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9" name="Google Shape;1069;g321087c8bd6_0_925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0" name="Google Shape;1070;g321087c8bd6_0_925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1" name="Google Shape;1071;g321087c8bd6_0_925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2" name="Google Shape;1072;g321087c8bd6_0_925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3" name="Google Shape;1073;g321087c8bd6_0_925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4" name="Google Shape;1074;g321087c8bd6_0_925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5" name="Google Shape;1075;g321087c8bd6_0_925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6" name="Google Shape;1076;g321087c8bd6_0_925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7" name="Google Shape;1077;g321087c8bd6_0_925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8" name="Google Shape;1078;g321087c8bd6_0_925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9" name="Google Shape;1079;g321087c8bd6_0_925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0" name="Google Shape;1080;g321087c8bd6_0_925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1" name="Google Shape;1081;g321087c8bd6_0_925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2" name="Google Shape;1082;g321087c8bd6_0_925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3" name="Google Shape;1083;g321087c8bd6_0_925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4" name="Google Shape;1084;g321087c8bd6_0_925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5" name="Google Shape;1085;g321087c8bd6_0_925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6" name="Google Shape;1086;g321087c8bd6_0_925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7" name="Google Shape;1087;g321087c8bd6_0_925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8" name="Google Shape;1088;g321087c8bd6_0_925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9" name="Google Shape;1089;g321087c8bd6_0_925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0" name="Google Shape;1090;g321087c8bd6_0_925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1" name="Google Shape;1091;g321087c8bd6_0_925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2" name="Google Shape;1092;g321087c8bd6_0_925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3" name="Google Shape;1093;g321087c8bd6_0_925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94" name="Google Shape;1094;g321087c8bd6_0_925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5" name="Google Shape;1095;g321087c8bd6_0_925"/>
          <p:cNvSpPr txBox="1"/>
          <p:nvPr>
            <p:ph type="title"/>
          </p:nvPr>
        </p:nvSpPr>
        <p:spPr>
          <a:xfrm>
            <a:off x="915600" y="2189867"/>
            <a:ext cx="2548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6" name="Google Shape;1096;g321087c8bd6_0_925"/>
          <p:cNvSpPr txBox="1"/>
          <p:nvPr>
            <p:ph idx="1" type="subTitle"/>
          </p:nvPr>
        </p:nvSpPr>
        <p:spPr>
          <a:xfrm>
            <a:off x="915600" y="3443467"/>
            <a:ext cx="2548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g321087c8bd6_0_92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4_2_1_1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g321087c8bd6_0_1031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100" name="Google Shape;1100;g321087c8bd6_0_1031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101" name="Google Shape;1101;g321087c8bd6_0_1031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2" name="Google Shape;1102;g321087c8bd6_0_1031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3" name="Google Shape;1103;g321087c8bd6_0_1031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4" name="Google Shape;1104;g321087c8bd6_0_1031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5" name="Google Shape;1105;g321087c8bd6_0_1031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6" name="Google Shape;1106;g321087c8bd6_0_1031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7" name="Google Shape;1107;g321087c8bd6_0_1031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8" name="Google Shape;1108;g321087c8bd6_0_1031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9" name="Google Shape;1109;g321087c8bd6_0_1031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0" name="Google Shape;1110;g321087c8bd6_0_1031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1" name="Google Shape;1111;g321087c8bd6_0_1031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2" name="Google Shape;1112;g321087c8bd6_0_1031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3" name="Google Shape;1113;g321087c8bd6_0_1031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4" name="Google Shape;1114;g321087c8bd6_0_1031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5" name="Google Shape;1115;g321087c8bd6_0_1031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6" name="Google Shape;1116;g321087c8bd6_0_1031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17" name="Google Shape;1117;g321087c8bd6_0_1031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118" name="Google Shape;1118;g321087c8bd6_0_1031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9" name="Google Shape;1119;g321087c8bd6_0_1031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0" name="Google Shape;1120;g321087c8bd6_0_1031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g321087c8bd6_0_1031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2" name="Google Shape;1122;g321087c8bd6_0_1031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3" name="Google Shape;1123;g321087c8bd6_0_1031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4" name="Google Shape;1124;g321087c8bd6_0_1031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5" name="Google Shape;1125;g321087c8bd6_0_1031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6" name="Google Shape;1126;g321087c8bd6_0_1031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7" name="Google Shape;1127;g321087c8bd6_0_1031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8" name="Google Shape;1128;g321087c8bd6_0_1031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9" name="Google Shape;1129;g321087c8bd6_0_1031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0" name="Google Shape;1130;g321087c8bd6_0_1031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1" name="Google Shape;1131;g321087c8bd6_0_1031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2" name="Google Shape;1132;g321087c8bd6_0_1031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3" name="Google Shape;1133;g321087c8bd6_0_1031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4" name="Google Shape;1134;g321087c8bd6_0_1031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5" name="Google Shape;1135;g321087c8bd6_0_1031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6" name="Google Shape;1136;g321087c8bd6_0_1031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7" name="Google Shape;1137;g321087c8bd6_0_1031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8" name="Google Shape;1138;g321087c8bd6_0_1031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39" name="Google Shape;1139;g321087c8bd6_0_1031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0" name="Google Shape;1140;g321087c8bd6_0_1031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1" name="Google Shape;1141;g321087c8bd6_0_1031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2" name="Google Shape;1142;g321087c8bd6_0_1031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3" name="Google Shape;1143;g321087c8bd6_0_1031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4" name="Google Shape;1144;g321087c8bd6_0_1031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5" name="Google Shape;1145;g321087c8bd6_0_1031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6" name="Google Shape;1146;g321087c8bd6_0_1031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147" name="Google Shape;1147;g321087c8bd6_0_1031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8" name="Google Shape;1148;g321087c8bd6_0_103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49" name="Google Shape;1149;g321087c8bd6_0_1031"/>
          <p:cNvSpPr txBox="1"/>
          <p:nvPr>
            <p:ph idx="1" type="body"/>
          </p:nvPr>
        </p:nvSpPr>
        <p:spPr>
          <a:xfrm>
            <a:off x="726775" y="1628567"/>
            <a:ext cx="37704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150" name="Google Shape;1150;g321087c8bd6_0_1031"/>
          <p:cNvSpPr txBox="1"/>
          <p:nvPr>
            <p:ph idx="2" type="body"/>
          </p:nvPr>
        </p:nvSpPr>
        <p:spPr>
          <a:xfrm>
            <a:off x="4497175" y="2788367"/>
            <a:ext cx="3933600" cy="26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151" name="Google Shape;1151;g321087c8bd6_0_1031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g321087c8bd6_0_1085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154" name="Google Shape;1154;g321087c8bd6_0_1085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155" name="Google Shape;1155;g321087c8bd6_0_1085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56" name="Google Shape;1156;g321087c8bd6_0_1085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57" name="Google Shape;1157;g321087c8bd6_0_1085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58" name="Google Shape;1158;g321087c8bd6_0_1085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59" name="Google Shape;1159;g321087c8bd6_0_1085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0" name="Google Shape;1160;g321087c8bd6_0_1085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1" name="Google Shape;1161;g321087c8bd6_0_1085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2" name="Google Shape;1162;g321087c8bd6_0_1085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3" name="Google Shape;1163;g321087c8bd6_0_1085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4" name="Google Shape;1164;g321087c8bd6_0_1085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5" name="Google Shape;1165;g321087c8bd6_0_1085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6" name="Google Shape;1166;g321087c8bd6_0_1085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7" name="Google Shape;1167;g321087c8bd6_0_1085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8" name="Google Shape;1168;g321087c8bd6_0_1085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69" name="Google Shape;1169;g321087c8bd6_0_1085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0" name="Google Shape;1170;g321087c8bd6_0_1085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71" name="Google Shape;1171;g321087c8bd6_0_1085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172" name="Google Shape;1172;g321087c8bd6_0_1085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3" name="Google Shape;1173;g321087c8bd6_0_1085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4" name="Google Shape;1174;g321087c8bd6_0_1085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5" name="Google Shape;1175;g321087c8bd6_0_1085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6" name="Google Shape;1176;g321087c8bd6_0_1085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7" name="Google Shape;1177;g321087c8bd6_0_1085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8" name="Google Shape;1178;g321087c8bd6_0_1085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9" name="Google Shape;1179;g321087c8bd6_0_1085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0" name="Google Shape;1180;g321087c8bd6_0_1085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1" name="Google Shape;1181;g321087c8bd6_0_1085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2" name="Google Shape;1182;g321087c8bd6_0_1085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3" name="Google Shape;1183;g321087c8bd6_0_1085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4" name="Google Shape;1184;g321087c8bd6_0_1085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5" name="Google Shape;1185;g321087c8bd6_0_1085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6" name="Google Shape;1186;g321087c8bd6_0_1085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7" name="Google Shape;1187;g321087c8bd6_0_1085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8" name="Google Shape;1188;g321087c8bd6_0_1085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9" name="Google Shape;1189;g321087c8bd6_0_1085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0" name="Google Shape;1190;g321087c8bd6_0_1085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1" name="Google Shape;1191;g321087c8bd6_0_1085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2" name="Google Shape;1192;g321087c8bd6_0_1085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3" name="Google Shape;1193;g321087c8bd6_0_1085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4" name="Google Shape;1194;g321087c8bd6_0_1085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5" name="Google Shape;1195;g321087c8bd6_0_1085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6" name="Google Shape;1196;g321087c8bd6_0_1085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7" name="Google Shape;1197;g321087c8bd6_0_1085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8" name="Google Shape;1198;g321087c8bd6_0_1085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9" name="Google Shape;1199;g321087c8bd6_0_1085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0" name="Google Shape;1200;g321087c8bd6_0_1085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201" name="Google Shape;1201;g321087c8bd6_0_1085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02" name="Google Shape;1202;g321087c8bd6_0_108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03" name="Google Shape;1203;g321087c8bd6_0_1085"/>
          <p:cNvSpPr txBox="1"/>
          <p:nvPr>
            <p:ph idx="1" type="subTitle"/>
          </p:nvPr>
        </p:nvSpPr>
        <p:spPr>
          <a:xfrm>
            <a:off x="4923125" y="3776331"/>
            <a:ext cx="26550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4" name="Google Shape;1204;g321087c8bd6_0_1085"/>
          <p:cNvSpPr txBox="1"/>
          <p:nvPr>
            <p:ph idx="2" type="subTitle"/>
          </p:nvPr>
        </p:nvSpPr>
        <p:spPr>
          <a:xfrm>
            <a:off x="1565875" y="3776331"/>
            <a:ext cx="26550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g321087c8bd6_0_1085"/>
          <p:cNvSpPr txBox="1"/>
          <p:nvPr>
            <p:ph idx="3" type="subTitle"/>
          </p:nvPr>
        </p:nvSpPr>
        <p:spPr>
          <a:xfrm>
            <a:off x="1565875" y="3126167"/>
            <a:ext cx="2655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6" name="Google Shape;1206;g321087c8bd6_0_1085"/>
          <p:cNvSpPr txBox="1"/>
          <p:nvPr>
            <p:ph idx="4" type="subTitle"/>
          </p:nvPr>
        </p:nvSpPr>
        <p:spPr>
          <a:xfrm>
            <a:off x="4923128" y="3126167"/>
            <a:ext cx="2655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7" name="Google Shape;1207;g321087c8bd6_0_108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g321087c8bd6_0_1141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210" name="Google Shape;1210;g321087c8bd6_0_1141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211" name="Google Shape;1211;g321087c8bd6_0_1141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2" name="Google Shape;1212;g321087c8bd6_0_1141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3" name="Google Shape;1213;g321087c8bd6_0_1141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4" name="Google Shape;1214;g321087c8bd6_0_1141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5" name="Google Shape;1215;g321087c8bd6_0_1141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6" name="Google Shape;1216;g321087c8bd6_0_1141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7" name="Google Shape;1217;g321087c8bd6_0_1141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8" name="Google Shape;1218;g321087c8bd6_0_1141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9" name="Google Shape;1219;g321087c8bd6_0_1141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0" name="Google Shape;1220;g321087c8bd6_0_1141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1" name="Google Shape;1221;g321087c8bd6_0_1141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2" name="Google Shape;1222;g321087c8bd6_0_1141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3" name="Google Shape;1223;g321087c8bd6_0_1141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4" name="Google Shape;1224;g321087c8bd6_0_1141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5" name="Google Shape;1225;g321087c8bd6_0_1141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6" name="Google Shape;1226;g321087c8bd6_0_1141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g321087c8bd6_0_1141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228" name="Google Shape;1228;g321087c8bd6_0_1141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g321087c8bd6_0_1141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0" name="Google Shape;1230;g321087c8bd6_0_1141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1" name="Google Shape;1231;g321087c8bd6_0_1141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2" name="Google Shape;1232;g321087c8bd6_0_1141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3" name="Google Shape;1233;g321087c8bd6_0_1141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4" name="Google Shape;1234;g321087c8bd6_0_1141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5" name="Google Shape;1235;g321087c8bd6_0_1141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6" name="Google Shape;1236;g321087c8bd6_0_1141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7" name="Google Shape;1237;g321087c8bd6_0_1141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8" name="Google Shape;1238;g321087c8bd6_0_1141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9" name="Google Shape;1239;g321087c8bd6_0_1141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0" name="Google Shape;1240;g321087c8bd6_0_1141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1" name="Google Shape;1241;g321087c8bd6_0_1141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2" name="Google Shape;1242;g321087c8bd6_0_1141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3" name="Google Shape;1243;g321087c8bd6_0_1141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4" name="Google Shape;1244;g321087c8bd6_0_1141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5" name="Google Shape;1245;g321087c8bd6_0_1141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6" name="Google Shape;1246;g321087c8bd6_0_1141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7" name="Google Shape;1247;g321087c8bd6_0_1141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8" name="Google Shape;1248;g321087c8bd6_0_1141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9" name="Google Shape;1249;g321087c8bd6_0_1141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0" name="Google Shape;1250;g321087c8bd6_0_1141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1" name="Google Shape;1251;g321087c8bd6_0_1141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2" name="Google Shape;1252;g321087c8bd6_0_1141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3" name="Google Shape;1253;g321087c8bd6_0_1141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4" name="Google Shape;1254;g321087c8bd6_0_1141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5" name="Google Shape;1255;g321087c8bd6_0_1141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6" name="Google Shape;1256;g321087c8bd6_0_1141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257" name="Google Shape;1257;g321087c8bd6_0_1141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58" name="Google Shape;1258;g321087c8bd6_0_114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9" name="Google Shape;1259;g321087c8bd6_0_1141"/>
          <p:cNvSpPr txBox="1"/>
          <p:nvPr>
            <p:ph idx="1" type="subTitle"/>
          </p:nvPr>
        </p:nvSpPr>
        <p:spPr>
          <a:xfrm>
            <a:off x="4842957" y="1875100"/>
            <a:ext cx="29478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0" name="Google Shape;1260;g321087c8bd6_0_1141"/>
          <p:cNvSpPr txBox="1"/>
          <p:nvPr>
            <p:ph idx="2" type="subTitle"/>
          </p:nvPr>
        </p:nvSpPr>
        <p:spPr>
          <a:xfrm>
            <a:off x="1353243" y="1875100"/>
            <a:ext cx="29478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g321087c8bd6_0_1141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g321087c8bd6_0_1195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264" name="Google Shape;1264;g321087c8bd6_0_1195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265" name="Google Shape;1265;g321087c8bd6_0_1195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6" name="Google Shape;1266;g321087c8bd6_0_1195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7" name="Google Shape;1267;g321087c8bd6_0_1195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8" name="Google Shape;1268;g321087c8bd6_0_1195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9" name="Google Shape;1269;g321087c8bd6_0_1195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0" name="Google Shape;1270;g321087c8bd6_0_1195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1" name="Google Shape;1271;g321087c8bd6_0_1195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2" name="Google Shape;1272;g321087c8bd6_0_1195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3" name="Google Shape;1273;g321087c8bd6_0_1195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4" name="Google Shape;1274;g321087c8bd6_0_1195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5" name="Google Shape;1275;g321087c8bd6_0_1195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6" name="Google Shape;1276;g321087c8bd6_0_1195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7" name="Google Shape;1277;g321087c8bd6_0_1195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8" name="Google Shape;1278;g321087c8bd6_0_1195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9" name="Google Shape;1279;g321087c8bd6_0_1195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0" name="Google Shape;1280;g321087c8bd6_0_1195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81" name="Google Shape;1281;g321087c8bd6_0_1195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282" name="Google Shape;1282;g321087c8bd6_0_1195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3" name="Google Shape;1283;g321087c8bd6_0_1195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4" name="Google Shape;1284;g321087c8bd6_0_1195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5" name="Google Shape;1285;g321087c8bd6_0_1195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6" name="Google Shape;1286;g321087c8bd6_0_1195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7" name="Google Shape;1287;g321087c8bd6_0_1195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8" name="Google Shape;1288;g321087c8bd6_0_1195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9" name="Google Shape;1289;g321087c8bd6_0_1195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0" name="Google Shape;1290;g321087c8bd6_0_1195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1" name="Google Shape;1291;g321087c8bd6_0_1195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2" name="Google Shape;1292;g321087c8bd6_0_1195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3" name="Google Shape;1293;g321087c8bd6_0_1195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4" name="Google Shape;1294;g321087c8bd6_0_1195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5" name="Google Shape;1295;g321087c8bd6_0_1195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6" name="Google Shape;1296;g321087c8bd6_0_1195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7" name="Google Shape;1297;g321087c8bd6_0_1195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8" name="Google Shape;1298;g321087c8bd6_0_1195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9" name="Google Shape;1299;g321087c8bd6_0_1195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0" name="Google Shape;1300;g321087c8bd6_0_1195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1" name="Google Shape;1301;g321087c8bd6_0_1195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2" name="Google Shape;1302;g321087c8bd6_0_1195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3" name="Google Shape;1303;g321087c8bd6_0_1195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4" name="Google Shape;1304;g321087c8bd6_0_1195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5" name="Google Shape;1305;g321087c8bd6_0_1195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6" name="Google Shape;1306;g321087c8bd6_0_1195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7" name="Google Shape;1307;g321087c8bd6_0_1195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8" name="Google Shape;1308;g321087c8bd6_0_1195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9" name="Google Shape;1309;g321087c8bd6_0_1195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0" name="Google Shape;1310;g321087c8bd6_0_1195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311" name="Google Shape;1311;g321087c8bd6_0_1195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12" name="Google Shape;1312;g321087c8bd6_0_119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13" name="Google Shape;1313;g321087c8bd6_0_1195"/>
          <p:cNvSpPr txBox="1"/>
          <p:nvPr>
            <p:ph idx="1" type="subTitle"/>
          </p:nvPr>
        </p:nvSpPr>
        <p:spPr>
          <a:xfrm>
            <a:off x="937625" y="3906304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g321087c8bd6_0_1195"/>
          <p:cNvSpPr txBox="1"/>
          <p:nvPr>
            <p:ph idx="2" type="subTitle"/>
          </p:nvPr>
        </p:nvSpPr>
        <p:spPr>
          <a:xfrm>
            <a:off x="3484348" y="3906304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321087c8bd6_0_1195"/>
          <p:cNvSpPr txBox="1"/>
          <p:nvPr>
            <p:ph idx="3" type="subTitle"/>
          </p:nvPr>
        </p:nvSpPr>
        <p:spPr>
          <a:xfrm>
            <a:off x="6031075" y="3906304"/>
            <a:ext cx="21753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6" name="Google Shape;1316;g321087c8bd6_0_1195"/>
          <p:cNvSpPr txBox="1"/>
          <p:nvPr>
            <p:ph idx="4" type="subTitle"/>
          </p:nvPr>
        </p:nvSpPr>
        <p:spPr>
          <a:xfrm>
            <a:off x="937625" y="3381767"/>
            <a:ext cx="21753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7" name="Google Shape;1317;g321087c8bd6_0_1195"/>
          <p:cNvSpPr txBox="1"/>
          <p:nvPr>
            <p:ph idx="5" type="subTitle"/>
          </p:nvPr>
        </p:nvSpPr>
        <p:spPr>
          <a:xfrm>
            <a:off x="3484348" y="3381767"/>
            <a:ext cx="21753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8" name="Google Shape;1318;g321087c8bd6_0_1195"/>
          <p:cNvSpPr txBox="1"/>
          <p:nvPr>
            <p:ph idx="6" type="subTitle"/>
          </p:nvPr>
        </p:nvSpPr>
        <p:spPr>
          <a:xfrm>
            <a:off x="6031075" y="3381767"/>
            <a:ext cx="21753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9" name="Google Shape;1319;g321087c8bd6_0_119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g321087c8bd6_0_1253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322" name="Google Shape;1322;g321087c8bd6_0_1253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323" name="Google Shape;1323;g321087c8bd6_0_1253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4" name="Google Shape;1324;g321087c8bd6_0_1253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5" name="Google Shape;1325;g321087c8bd6_0_1253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6" name="Google Shape;1326;g321087c8bd6_0_1253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7" name="Google Shape;1327;g321087c8bd6_0_1253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8" name="Google Shape;1328;g321087c8bd6_0_1253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9" name="Google Shape;1329;g321087c8bd6_0_1253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0" name="Google Shape;1330;g321087c8bd6_0_1253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1" name="Google Shape;1331;g321087c8bd6_0_1253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2" name="Google Shape;1332;g321087c8bd6_0_1253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3" name="Google Shape;1333;g321087c8bd6_0_1253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4" name="Google Shape;1334;g321087c8bd6_0_1253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5" name="Google Shape;1335;g321087c8bd6_0_1253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6" name="Google Shape;1336;g321087c8bd6_0_1253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7" name="Google Shape;1337;g321087c8bd6_0_1253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8" name="Google Shape;1338;g321087c8bd6_0_1253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39" name="Google Shape;1339;g321087c8bd6_0_1253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340" name="Google Shape;1340;g321087c8bd6_0_1253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1" name="Google Shape;1341;g321087c8bd6_0_1253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2" name="Google Shape;1342;g321087c8bd6_0_1253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3" name="Google Shape;1343;g321087c8bd6_0_1253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4" name="Google Shape;1344;g321087c8bd6_0_1253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5" name="Google Shape;1345;g321087c8bd6_0_1253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6" name="Google Shape;1346;g321087c8bd6_0_1253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7" name="Google Shape;1347;g321087c8bd6_0_1253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8" name="Google Shape;1348;g321087c8bd6_0_1253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9" name="Google Shape;1349;g321087c8bd6_0_1253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0" name="Google Shape;1350;g321087c8bd6_0_1253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1" name="Google Shape;1351;g321087c8bd6_0_1253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2" name="Google Shape;1352;g321087c8bd6_0_1253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3" name="Google Shape;1353;g321087c8bd6_0_1253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4" name="Google Shape;1354;g321087c8bd6_0_1253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5" name="Google Shape;1355;g321087c8bd6_0_1253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6" name="Google Shape;1356;g321087c8bd6_0_1253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7" name="Google Shape;1357;g321087c8bd6_0_1253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8" name="Google Shape;1358;g321087c8bd6_0_1253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9" name="Google Shape;1359;g321087c8bd6_0_1253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0" name="Google Shape;1360;g321087c8bd6_0_1253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1" name="Google Shape;1361;g321087c8bd6_0_1253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2" name="Google Shape;1362;g321087c8bd6_0_1253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3" name="Google Shape;1363;g321087c8bd6_0_1253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4" name="Google Shape;1364;g321087c8bd6_0_1253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5" name="Google Shape;1365;g321087c8bd6_0_1253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6" name="Google Shape;1366;g321087c8bd6_0_1253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7" name="Google Shape;1367;g321087c8bd6_0_1253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8" name="Google Shape;1368;g321087c8bd6_0_1253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369" name="Google Shape;1369;g321087c8bd6_0_1253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70" name="Google Shape;1370;g321087c8bd6_0_1253"/>
          <p:cNvSpPr txBox="1"/>
          <p:nvPr>
            <p:ph idx="1" type="subTitle"/>
          </p:nvPr>
        </p:nvSpPr>
        <p:spPr>
          <a:xfrm>
            <a:off x="3406650" y="2396333"/>
            <a:ext cx="23307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 sz="1400"/>
            </a:lvl9pPr>
          </a:lstStyle>
          <a:p/>
        </p:txBody>
      </p:sp>
      <p:sp>
        <p:nvSpPr>
          <p:cNvPr id="1371" name="Google Shape;1371;g321087c8bd6_0_1253"/>
          <p:cNvSpPr txBox="1"/>
          <p:nvPr>
            <p:ph idx="2" type="subTitle"/>
          </p:nvPr>
        </p:nvSpPr>
        <p:spPr>
          <a:xfrm>
            <a:off x="5858600" y="2396333"/>
            <a:ext cx="23307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 sz="1400"/>
            </a:lvl9pPr>
          </a:lstStyle>
          <a:p/>
        </p:txBody>
      </p:sp>
      <p:sp>
        <p:nvSpPr>
          <p:cNvPr id="1372" name="Google Shape;1372;g321087c8bd6_0_1253"/>
          <p:cNvSpPr txBox="1"/>
          <p:nvPr>
            <p:ph idx="3" type="subTitle"/>
          </p:nvPr>
        </p:nvSpPr>
        <p:spPr>
          <a:xfrm>
            <a:off x="5858600" y="1798133"/>
            <a:ext cx="2330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73" name="Google Shape;1373;g321087c8bd6_0_1253"/>
          <p:cNvSpPr txBox="1"/>
          <p:nvPr>
            <p:ph idx="4" type="subTitle"/>
          </p:nvPr>
        </p:nvSpPr>
        <p:spPr>
          <a:xfrm>
            <a:off x="954700" y="2396333"/>
            <a:ext cx="23307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 sz="1400"/>
            </a:lvl9pPr>
          </a:lstStyle>
          <a:p/>
        </p:txBody>
      </p:sp>
      <p:sp>
        <p:nvSpPr>
          <p:cNvPr id="1374" name="Google Shape;1374;g321087c8bd6_0_1253"/>
          <p:cNvSpPr txBox="1"/>
          <p:nvPr>
            <p:ph idx="5" type="subTitle"/>
          </p:nvPr>
        </p:nvSpPr>
        <p:spPr>
          <a:xfrm>
            <a:off x="954700" y="1798133"/>
            <a:ext cx="2330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75" name="Google Shape;1375;g321087c8bd6_0_1253"/>
          <p:cNvSpPr txBox="1"/>
          <p:nvPr>
            <p:ph idx="6" type="subTitle"/>
          </p:nvPr>
        </p:nvSpPr>
        <p:spPr>
          <a:xfrm>
            <a:off x="3406650" y="1798133"/>
            <a:ext cx="2330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Agbalumo"/>
                <a:ea typeface="Agbalumo"/>
                <a:cs typeface="Agbalumo"/>
                <a:sym typeface="Agbalum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76" name="Google Shape;1376;g321087c8bd6_0_125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77" name="Google Shape;1377;g321087c8bd6_0_1253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g321087c8bd6_0_1311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380" name="Google Shape;1380;g321087c8bd6_0_1311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381" name="Google Shape;1381;g321087c8bd6_0_1311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2" name="Google Shape;1382;g321087c8bd6_0_1311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3" name="Google Shape;1383;g321087c8bd6_0_1311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4" name="Google Shape;1384;g321087c8bd6_0_1311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5" name="Google Shape;1385;g321087c8bd6_0_1311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6" name="Google Shape;1386;g321087c8bd6_0_1311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7" name="Google Shape;1387;g321087c8bd6_0_1311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8" name="Google Shape;1388;g321087c8bd6_0_1311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9" name="Google Shape;1389;g321087c8bd6_0_1311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0" name="Google Shape;1390;g321087c8bd6_0_1311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1" name="Google Shape;1391;g321087c8bd6_0_1311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2" name="Google Shape;1392;g321087c8bd6_0_1311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3" name="Google Shape;1393;g321087c8bd6_0_1311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4" name="Google Shape;1394;g321087c8bd6_0_1311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5" name="Google Shape;1395;g321087c8bd6_0_1311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g321087c8bd6_0_1311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7" name="Google Shape;1397;g321087c8bd6_0_1311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398" name="Google Shape;1398;g321087c8bd6_0_1311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9" name="Google Shape;1399;g321087c8bd6_0_1311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0" name="Google Shape;1400;g321087c8bd6_0_1311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1" name="Google Shape;1401;g321087c8bd6_0_1311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2" name="Google Shape;1402;g321087c8bd6_0_1311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3" name="Google Shape;1403;g321087c8bd6_0_1311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4" name="Google Shape;1404;g321087c8bd6_0_1311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5" name="Google Shape;1405;g321087c8bd6_0_1311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6" name="Google Shape;1406;g321087c8bd6_0_1311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7" name="Google Shape;1407;g321087c8bd6_0_1311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8" name="Google Shape;1408;g321087c8bd6_0_1311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9" name="Google Shape;1409;g321087c8bd6_0_1311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0" name="Google Shape;1410;g321087c8bd6_0_1311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1" name="Google Shape;1411;g321087c8bd6_0_1311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2" name="Google Shape;1412;g321087c8bd6_0_1311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3" name="Google Shape;1413;g321087c8bd6_0_1311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4" name="Google Shape;1414;g321087c8bd6_0_1311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5" name="Google Shape;1415;g321087c8bd6_0_1311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6" name="Google Shape;1416;g321087c8bd6_0_1311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7" name="Google Shape;1417;g321087c8bd6_0_1311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8" name="Google Shape;1418;g321087c8bd6_0_1311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9" name="Google Shape;1419;g321087c8bd6_0_1311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0" name="Google Shape;1420;g321087c8bd6_0_1311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1" name="Google Shape;1421;g321087c8bd6_0_1311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2" name="Google Shape;1422;g321087c8bd6_0_1311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3" name="Google Shape;1423;g321087c8bd6_0_1311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4" name="Google Shape;1424;g321087c8bd6_0_1311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5" name="Google Shape;1425;g321087c8bd6_0_1311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6" name="Google Shape;1426;g321087c8bd6_0_1311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27" name="Google Shape;1427;g321087c8bd6_0_1311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28" name="Google Shape;1428;g321087c8bd6_0_131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29" name="Google Shape;1429;g321087c8bd6_0_1311"/>
          <p:cNvSpPr txBox="1"/>
          <p:nvPr>
            <p:ph idx="1" type="subTitle"/>
          </p:nvPr>
        </p:nvSpPr>
        <p:spPr>
          <a:xfrm>
            <a:off x="2278183" y="2689733"/>
            <a:ext cx="197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0" name="Google Shape;1430;g321087c8bd6_0_1311"/>
          <p:cNvSpPr txBox="1"/>
          <p:nvPr>
            <p:ph idx="2" type="subTitle"/>
          </p:nvPr>
        </p:nvSpPr>
        <p:spPr>
          <a:xfrm>
            <a:off x="5693860" y="2689733"/>
            <a:ext cx="197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1" name="Google Shape;1431;g321087c8bd6_0_1311"/>
          <p:cNvSpPr txBox="1"/>
          <p:nvPr>
            <p:ph idx="3" type="subTitle"/>
          </p:nvPr>
        </p:nvSpPr>
        <p:spPr>
          <a:xfrm>
            <a:off x="2278183" y="4804133"/>
            <a:ext cx="19782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g321087c8bd6_0_1311"/>
          <p:cNvSpPr txBox="1"/>
          <p:nvPr>
            <p:ph idx="4" type="subTitle"/>
          </p:nvPr>
        </p:nvSpPr>
        <p:spPr>
          <a:xfrm>
            <a:off x="5693860" y="4804133"/>
            <a:ext cx="19782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3" name="Google Shape;1433;g321087c8bd6_0_1311"/>
          <p:cNvSpPr txBox="1"/>
          <p:nvPr>
            <p:ph idx="5" type="subTitle"/>
          </p:nvPr>
        </p:nvSpPr>
        <p:spPr>
          <a:xfrm>
            <a:off x="2278183" y="2163300"/>
            <a:ext cx="197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4" name="Google Shape;1434;g321087c8bd6_0_1311"/>
          <p:cNvSpPr txBox="1"/>
          <p:nvPr>
            <p:ph idx="6" type="subTitle"/>
          </p:nvPr>
        </p:nvSpPr>
        <p:spPr>
          <a:xfrm>
            <a:off x="2278183" y="4277700"/>
            <a:ext cx="197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5" name="Google Shape;1435;g321087c8bd6_0_1311"/>
          <p:cNvSpPr txBox="1"/>
          <p:nvPr>
            <p:ph idx="7" type="subTitle"/>
          </p:nvPr>
        </p:nvSpPr>
        <p:spPr>
          <a:xfrm>
            <a:off x="5693858" y="2163300"/>
            <a:ext cx="197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6" name="Google Shape;1436;g321087c8bd6_0_1311"/>
          <p:cNvSpPr txBox="1"/>
          <p:nvPr>
            <p:ph idx="8" type="subTitle"/>
          </p:nvPr>
        </p:nvSpPr>
        <p:spPr>
          <a:xfrm>
            <a:off x="5693858" y="4277700"/>
            <a:ext cx="197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7" name="Google Shape;1437;g321087c8bd6_0_1311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g321087c8bd6_0_1371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440" name="Google Shape;1440;g321087c8bd6_0_1371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441" name="Google Shape;1441;g321087c8bd6_0_1371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2" name="Google Shape;1442;g321087c8bd6_0_1371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3" name="Google Shape;1443;g321087c8bd6_0_1371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4" name="Google Shape;1444;g321087c8bd6_0_1371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5" name="Google Shape;1445;g321087c8bd6_0_1371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6" name="Google Shape;1446;g321087c8bd6_0_1371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7" name="Google Shape;1447;g321087c8bd6_0_1371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8" name="Google Shape;1448;g321087c8bd6_0_1371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9" name="Google Shape;1449;g321087c8bd6_0_1371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0" name="Google Shape;1450;g321087c8bd6_0_1371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1" name="Google Shape;1451;g321087c8bd6_0_1371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2" name="Google Shape;1452;g321087c8bd6_0_1371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3" name="Google Shape;1453;g321087c8bd6_0_1371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4" name="Google Shape;1454;g321087c8bd6_0_1371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5" name="Google Shape;1455;g321087c8bd6_0_1371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6" name="Google Shape;1456;g321087c8bd6_0_1371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457" name="Google Shape;1457;g321087c8bd6_0_1371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458" name="Google Shape;1458;g321087c8bd6_0_1371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9" name="Google Shape;1459;g321087c8bd6_0_1371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0" name="Google Shape;1460;g321087c8bd6_0_1371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1" name="Google Shape;1461;g321087c8bd6_0_1371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2" name="Google Shape;1462;g321087c8bd6_0_1371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3" name="Google Shape;1463;g321087c8bd6_0_1371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4" name="Google Shape;1464;g321087c8bd6_0_1371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5" name="Google Shape;1465;g321087c8bd6_0_1371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6" name="Google Shape;1466;g321087c8bd6_0_1371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7" name="Google Shape;1467;g321087c8bd6_0_1371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8" name="Google Shape;1468;g321087c8bd6_0_1371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9" name="Google Shape;1469;g321087c8bd6_0_1371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0" name="Google Shape;1470;g321087c8bd6_0_1371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1" name="Google Shape;1471;g321087c8bd6_0_1371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2" name="Google Shape;1472;g321087c8bd6_0_1371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3" name="Google Shape;1473;g321087c8bd6_0_1371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4" name="Google Shape;1474;g321087c8bd6_0_1371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5" name="Google Shape;1475;g321087c8bd6_0_1371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6" name="Google Shape;1476;g321087c8bd6_0_1371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7" name="Google Shape;1477;g321087c8bd6_0_1371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8" name="Google Shape;1478;g321087c8bd6_0_1371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9" name="Google Shape;1479;g321087c8bd6_0_1371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0" name="Google Shape;1480;g321087c8bd6_0_1371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1" name="Google Shape;1481;g321087c8bd6_0_1371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2" name="Google Shape;1482;g321087c8bd6_0_1371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3" name="Google Shape;1483;g321087c8bd6_0_1371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4" name="Google Shape;1484;g321087c8bd6_0_1371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5" name="Google Shape;1485;g321087c8bd6_0_1371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6" name="Google Shape;1486;g321087c8bd6_0_1371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87" name="Google Shape;1487;g321087c8bd6_0_1371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88" name="Google Shape;1488;g321087c8bd6_0_137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89" name="Google Shape;1489;g321087c8bd6_0_1371"/>
          <p:cNvSpPr txBox="1"/>
          <p:nvPr>
            <p:ph idx="1" type="subTitle"/>
          </p:nvPr>
        </p:nvSpPr>
        <p:spPr>
          <a:xfrm>
            <a:off x="1112600" y="28947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g321087c8bd6_0_1371"/>
          <p:cNvSpPr txBox="1"/>
          <p:nvPr>
            <p:ph idx="2" type="subTitle"/>
          </p:nvPr>
        </p:nvSpPr>
        <p:spPr>
          <a:xfrm>
            <a:off x="3584400" y="28947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1" name="Google Shape;1491;g321087c8bd6_0_1371"/>
          <p:cNvSpPr txBox="1"/>
          <p:nvPr>
            <p:ph idx="3" type="subTitle"/>
          </p:nvPr>
        </p:nvSpPr>
        <p:spPr>
          <a:xfrm>
            <a:off x="1112600" y="52123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2" name="Google Shape;1492;g321087c8bd6_0_1371"/>
          <p:cNvSpPr txBox="1"/>
          <p:nvPr>
            <p:ph idx="4" type="subTitle"/>
          </p:nvPr>
        </p:nvSpPr>
        <p:spPr>
          <a:xfrm>
            <a:off x="3584400" y="52123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3" name="Google Shape;1493;g321087c8bd6_0_1371"/>
          <p:cNvSpPr txBox="1"/>
          <p:nvPr>
            <p:ph idx="5" type="subTitle"/>
          </p:nvPr>
        </p:nvSpPr>
        <p:spPr>
          <a:xfrm>
            <a:off x="6052297" y="28947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4" name="Google Shape;1494;g321087c8bd6_0_1371"/>
          <p:cNvSpPr txBox="1"/>
          <p:nvPr>
            <p:ph idx="6" type="subTitle"/>
          </p:nvPr>
        </p:nvSpPr>
        <p:spPr>
          <a:xfrm>
            <a:off x="6052297" y="5212364"/>
            <a:ext cx="19752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5" name="Google Shape;1495;g321087c8bd6_0_1371"/>
          <p:cNvSpPr txBox="1"/>
          <p:nvPr>
            <p:ph idx="7" type="subTitle"/>
          </p:nvPr>
        </p:nvSpPr>
        <p:spPr>
          <a:xfrm>
            <a:off x="1111100" y="2455336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6" name="Google Shape;1496;g321087c8bd6_0_1371"/>
          <p:cNvSpPr txBox="1"/>
          <p:nvPr>
            <p:ph idx="8" type="subTitle"/>
          </p:nvPr>
        </p:nvSpPr>
        <p:spPr>
          <a:xfrm>
            <a:off x="3582900" y="2455336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7" name="Google Shape;1497;g321087c8bd6_0_1371"/>
          <p:cNvSpPr txBox="1"/>
          <p:nvPr>
            <p:ph idx="9" type="subTitle"/>
          </p:nvPr>
        </p:nvSpPr>
        <p:spPr>
          <a:xfrm>
            <a:off x="6050797" y="2455336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8" name="Google Shape;1498;g321087c8bd6_0_1371"/>
          <p:cNvSpPr txBox="1"/>
          <p:nvPr>
            <p:ph idx="13" type="subTitle"/>
          </p:nvPr>
        </p:nvSpPr>
        <p:spPr>
          <a:xfrm>
            <a:off x="1111100" y="4771300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9" name="Google Shape;1499;g321087c8bd6_0_1371"/>
          <p:cNvSpPr txBox="1"/>
          <p:nvPr>
            <p:ph idx="14" type="subTitle"/>
          </p:nvPr>
        </p:nvSpPr>
        <p:spPr>
          <a:xfrm>
            <a:off x="3582900" y="4771300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00" name="Google Shape;1500;g321087c8bd6_0_1371"/>
          <p:cNvSpPr txBox="1"/>
          <p:nvPr>
            <p:ph idx="15" type="subTitle"/>
          </p:nvPr>
        </p:nvSpPr>
        <p:spPr>
          <a:xfrm>
            <a:off x="6050797" y="4771300"/>
            <a:ext cx="1978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01" name="Google Shape;1501;g321087c8bd6_0_1371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2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g321087c8bd6_0_978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16" name="Google Shape;116;g321087c8bd6_0_978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17" name="Google Shape;117;g321087c8bd6_0_978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" name="Google Shape;118;g321087c8bd6_0_978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" name="Google Shape;119;g321087c8bd6_0_978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" name="Google Shape;120;g321087c8bd6_0_978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" name="Google Shape;121;g321087c8bd6_0_978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" name="Google Shape;122;g321087c8bd6_0_978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g321087c8bd6_0_978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" name="Google Shape;124;g321087c8bd6_0_978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g321087c8bd6_0_978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g321087c8bd6_0_978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g321087c8bd6_0_978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g321087c8bd6_0_978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" name="Google Shape;129;g321087c8bd6_0_978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" name="Google Shape;130;g321087c8bd6_0_978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g321087c8bd6_0_978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g321087c8bd6_0_978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3" name="Google Shape;133;g321087c8bd6_0_978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34" name="Google Shape;134;g321087c8bd6_0_978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" name="Google Shape;135;g321087c8bd6_0_978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" name="Google Shape;136;g321087c8bd6_0_978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g321087c8bd6_0_978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" name="Google Shape;138;g321087c8bd6_0_978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" name="Google Shape;139;g321087c8bd6_0_978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" name="Google Shape;140;g321087c8bd6_0_978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g321087c8bd6_0_978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g321087c8bd6_0_978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3" name="Google Shape;143;g321087c8bd6_0_978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g321087c8bd6_0_978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g321087c8bd6_0_978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g321087c8bd6_0_978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g321087c8bd6_0_978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" name="Google Shape;148;g321087c8bd6_0_978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g321087c8bd6_0_978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g321087c8bd6_0_978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" name="Google Shape;151;g321087c8bd6_0_978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g321087c8bd6_0_978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g321087c8bd6_0_978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g321087c8bd6_0_978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g321087c8bd6_0_978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g321087c8bd6_0_978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g321087c8bd6_0_978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g321087c8bd6_0_978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g321087c8bd6_0_978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g321087c8bd6_0_978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g321087c8bd6_0_978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g321087c8bd6_0_978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63" name="Google Shape;163;g321087c8bd6_0_978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4" name="Google Shape;164;g321087c8bd6_0_97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g321087c8bd6_0_978"/>
          <p:cNvSpPr txBox="1"/>
          <p:nvPr>
            <p:ph idx="1" type="body"/>
          </p:nvPr>
        </p:nvSpPr>
        <p:spPr>
          <a:xfrm>
            <a:off x="720000" y="1425367"/>
            <a:ext cx="77040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66" name="Google Shape;166;g321087c8bd6_0_97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3" name="Google Shape;1503;g321087c8bd6_0_1435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504" name="Google Shape;1504;g321087c8bd6_0_1435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505" name="Google Shape;1505;g321087c8bd6_0_1435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6" name="Google Shape;1506;g321087c8bd6_0_1435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7" name="Google Shape;1507;g321087c8bd6_0_1435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8" name="Google Shape;1508;g321087c8bd6_0_1435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9" name="Google Shape;1509;g321087c8bd6_0_1435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0" name="Google Shape;1510;g321087c8bd6_0_1435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1" name="Google Shape;1511;g321087c8bd6_0_1435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2" name="Google Shape;1512;g321087c8bd6_0_1435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3" name="Google Shape;1513;g321087c8bd6_0_1435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4" name="Google Shape;1514;g321087c8bd6_0_1435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5" name="Google Shape;1515;g321087c8bd6_0_1435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6" name="Google Shape;1516;g321087c8bd6_0_1435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7" name="Google Shape;1517;g321087c8bd6_0_1435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8" name="Google Shape;1518;g321087c8bd6_0_1435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9" name="Google Shape;1519;g321087c8bd6_0_1435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0" name="Google Shape;1520;g321087c8bd6_0_1435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21" name="Google Shape;1521;g321087c8bd6_0_1435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522" name="Google Shape;1522;g321087c8bd6_0_1435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3" name="Google Shape;1523;g321087c8bd6_0_1435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4" name="Google Shape;1524;g321087c8bd6_0_1435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5" name="Google Shape;1525;g321087c8bd6_0_1435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6" name="Google Shape;1526;g321087c8bd6_0_1435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7" name="Google Shape;1527;g321087c8bd6_0_1435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8" name="Google Shape;1528;g321087c8bd6_0_1435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9" name="Google Shape;1529;g321087c8bd6_0_1435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0" name="Google Shape;1530;g321087c8bd6_0_1435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1" name="Google Shape;1531;g321087c8bd6_0_1435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2" name="Google Shape;1532;g321087c8bd6_0_1435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3" name="Google Shape;1533;g321087c8bd6_0_1435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4" name="Google Shape;1534;g321087c8bd6_0_1435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5" name="Google Shape;1535;g321087c8bd6_0_1435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6" name="Google Shape;1536;g321087c8bd6_0_1435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7" name="Google Shape;1537;g321087c8bd6_0_1435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8" name="Google Shape;1538;g321087c8bd6_0_1435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9" name="Google Shape;1539;g321087c8bd6_0_1435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0" name="Google Shape;1540;g321087c8bd6_0_1435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1" name="Google Shape;1541;g321087c8bd6_0_1435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2" name="Google Shape;1542;g321087c8bd6_0_1435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3" name="Google Shape;1543;g321087c8bd6_0_1435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4" name="Google Shape;1544;g321087c8bd6_0_1435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5" name="Google Shape;1545;g321087c8bd6_0_1435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6" name="Google Shape;1546;g321087c8bd6_0_1435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7" name="Google Shape;1547;g321087c8bd6_0_1435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8" name="Google Shape;1548;g321087c8bd6_0_1435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9" name="Google Shape;1549;g321087c8bd6_0_1435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50" name="Google Shape;1550;g321087c8bd6_0_1435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551" name="Google Shape;1551;g321087c8bd6_0_1435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52" name="Google Shape;1552;g321087c8bd6_0_1435"/>
          <p:cNvSpPr txBox="1"/>
          <p:nvPr>
            <p:ph type="title"/>
          </p:nvPr>
        </p:nvSpPr>
        <p:spPr>
          <a:xfrm>
            <a:off x="1193675" y="941567"/>
            <a:ext cx="36744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3" name="Google Shape;1553;g321087c8bd6_0_1435"/>
          <p:cNvSpPr txBox="1"/>
          <p:nvPr>
            <p:ph idx="1" type="subTitle"/>
          </p:nvPr>
        </p:nvSpPr>
        <p:spPr>
          <a:xfrm>
            <a:off x="1193675" y="1952233"/>
            <a:ext cx="3674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4" name="Google Shape;1554;g321087c8bd6_0_1435"/>
          <p:cNvSpPr txBox="1"/>
          <p:nvPr>
            <p:ph idx="2" type="title"/>
          </p:nvPr>
        </p:nvSpPr>
        <p:spPr>
          <a:xfrm>
            <a:off x="1193675" y="2671839"/>
            <a:ext cx="36744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5" name="Google Shape;1555;g321087c8bd6_0_1435"/>
          <p:cNvSpPr txBox="1"/>
          <p:nvPr>
            <p:ph idx="3" type="subTitle"/>
          </p:nvPr>
        </p:nvSpPr>
        <p:spPr>
          <a:xfrm>
            <a:off x="1193675" y="3685933"/>
            <a:ext cx="3674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6" name="Google Shape;1556;g321087c8bd6_0_1435"/>
          <p:cNvSpPr txBox="1"/>
          <p:nvPr>
            <p:ph idx="4" type="title"/>
          </p:nvPr>
        </p:nvSpPr>
        <p:spPr>
          <a:xfrm>
            <a:off x="1193675" y="4402111"/>
            <a:ext cx="36744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7" name="Google Shape;1557;g321087c8bd6_0_1435"/>
          <p:cNvSpPr txBox="1"/>
          <p:nvPr>
            <p:ph idx="5" type="subTitle"/>
          </p:nvPr>
        </p:nvSpPr>
        <p:spPr>
          <a:xfrm>
            <a:off x="1193675" y="5419634"/>
            <a:ext cx="3674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8" name="Google Shape;1558;g321087c8bd6_0_143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0" name="Google Shape;1560;g321087c8bd6_0_1492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561" name="Google Shape;1561;g321087c8bd6_0_1492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562" name="Google Shape;1562;g321087c8bd6_0_1492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3" name="Google Shape;1563;g321087c8bd6_0_1492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4" name="Google Shape;1564;g321087c8bd6_0_1492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5" name="Google Shape;1565;g321087c8bd6_0_1492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6" name="Google Shape;1566;g321087c8bd6_0_1492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7" name="Google Shape;1567;g321087c8bd6_0_1492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8" name="Google Shape;1568;g321087c8bd6_0_1492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9" name="Google Shape;1569;g321087c8bd6_0_1492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0" name="Google Shape;1570;g321087c8bd6_0_1492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1" name="Google Shape;1571;g321087c8bd6_0_1492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2" name="Google Shape;1572;g321087c8bd6_0_1492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3" name="Google Shape;1573;g321087c8bd6_0_1492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4" name="Google Shape;1574;g321087c8bd6_0_1492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5" name="Google Shape;1575;g321087c8bd6_0_1492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6" name="Google Shape;1576;g321087c8bd6_0_1492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7" name="Google Shape;1577;g321087c8bd6_0_1492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78" name="Google Shape;1578;g321087c8bd6_0_1492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579" name="Google Shape;1579;g321087c8bd6_0_1492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0" name="Google Shape;1580;g321087c8bd6_0_1492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1" name="Google Shape;1581;g321087c8bd6_0_1492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2" name="Google Shape;1582;g321087c8bd6_0_1492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3" name="Google Shape;1583;g321087c8bd6_0_1492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4" name="Google Shape;1584;g321087c8bd6_0_1492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5" name="Google Shape;1585;g321087c8bd6_0_1492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6" name="Google Shape;1586;g321087c8bd6_0_1492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7" name="Google Shape;1587;g321087c8bd6_0_1492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8" name="Google Shape;1588;g321087c8bd6_0_1492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9" name="Google Shape;1589;g321087c8bd6_0_1492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0" name="Google Shape;1590;g321087c8bd6_0_1492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1" name="Google Shape;1591;g321087c8bd6_0_1492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2" name="Google Shape;1592;g321087c8bd6_0_1492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3" name="Google Shape;1593;g321087c8bd6_0_1492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4" name="Google Shape;1594;g321087c8bd6_0_1492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5" name="Google Shape;1595;g321087c8bd6_0_1492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6" name="Google Shape;1596;g321087c8bd6_0_1492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7" name="Google Shape;1597;g321087c8bd6_0_1492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8" name="Google Shape;1598;g321087c8bd6_0_1492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9" name="Google Shape;1599;g321087c8bd6_0_1492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0" name="Google Shape;1600;g321087c8bd6_0_1492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1" name="Google Shape;1601;g321087c8bd6_0_1492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2" name="Google Shape;1602;g321087c8bd6_0_1492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3" name="Google Shape;1603;g321087c8bd6_0_1492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4" name="Google Shape;1604;g321087c8bd6_0_1492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5" name="Google Shape;1605;g321087c8bd6_0_1492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6" name="Google Shape;1606;g321087c8bd6_0_1492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7" name="Google Shape;1607;g321087c8bd6_0_1492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608" name="Google Shape;1608;g321087c8bd6_0_1492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09" name="Google Shape;1609;g321087c8bd6_0_1492"/>
          <p:cNvSpPr txBox="1"/>
          <p:nvPr>
            <p:ph type="title"/>
          </p:nvPr>
        </p:nvSpPr>
        <p:spPr>
          <a:xfrm>
            <a:off x="2671375" y="771967"/>
            <a:ext cx="38013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10" name="Google Shape;1610;g321087c8bd6_0_1492"/>
          <p:cNvSpPr txBox="1"/>
          <p:nvPr>
            <p:ph idx="1" type="subTitle"/>
          </p:nvPr>
        </p:nvSpPr>
        <p:spPr>
          <a:xfrm>
            <a:off x="2671341" y="2027698"/>
            <a:ext cx="3801300" cy="1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1" name="Google Shape;1611;g321087c8bd6_0_1492"/>
          <p:cNvSpPr txBox="1"/>
          <p:nvPr/>
        </p:nvSpPr>
        <p:spPr>
          <a:xfrm>
            <a:off x="2671325" y="4689967"/>
            <a:ext cx="38013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b="1" i="0" lang="ru-RU" sz="12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2"/>
              </a:rPr>
              <a:t>Slidesgo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b="1" i="0" lang="ru-RU" sz="1200" u="sng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b="1" i="0" lang="ru-RU" sz="1200" u="sng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ru-RU" sz="1200" u="sng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i="0" sz="1200" u="sng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12" name="Google Shape;1612;g321087c8bd6_0_1492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4" name="Google Shape;1614;g321087c8bd6_0_1608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615" name="Google Shape;1615;g321087c8bd6_0_1608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616" name="Google Shape;1616;g321087c8bd6_0_1608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7" name="Google Shape;1617;g321087c8bd6_0_1608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8" name="Google Shape;1618;g321087c8bd6_0_1608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9" name="Google Shape;1619;g321087c8bd6_0_1608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0" name="Google Shape;1620;g321087c8bd6_0_1608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1" name="Google Shape;1621;g321087c8bd6_0_1608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2" name="Google Shape;1622;g321087c8bd6_0_1608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3" name="Google Shape;1623;g321087c8bd6_0_1608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4" name="Google Shape;1624;g321087c8bd6_0_1608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5" name="Google Shape;1625;g321087c8bd6_0_1608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6" name="Google Shape;1626;g321087c8bd6_0_1608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7" name="Google Shape;1627;g321087c8bd6_0_1608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8" name="Google Shape;1628;g321087c8bd6_0_1608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9" name="Google Shape;1629;g321087c8bd6_0_1608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0" name="Google Shape;1630;g321087c8bd6_0_1608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1" name="Google Shape;1631;g321087c8bd6_0_1608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632" name="Google Shape;1632;g321087c8bd6_0_1608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633" name="Google Shape;1633;g321087c8bd6_0_1608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4" name="Google Shape;1634;g321087c8bd6_0_1608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5" name="Google Shape;1635;g321087c8bd6_0_1608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6" name="Google Shape;1636;g321087c8bd6_0_1608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7" name="Google Shape;1637;g321087c8bd6_0_1608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8" name="Google Shape;1638;g321087c8bd6_0_1608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9" name="Google Shape;1639;g321087c8bd6_0_1608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0" name="Google Shape;1640;g321087c8bd6_0_1608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1" name="Google Shape;1641;g321087c8bd6_0_1608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2" name="Google Shape;1642;g321087c8bd6_0_1608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3" name="Google Shape;1643;g321087c8bd6_0_1608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4" name="Google Shape;1644;g321087c8bd6_0_1608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5" name="Google Shape;1645;g321087c8bd6_0_1608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6" name="Google Shape;1646;g321087c8bd6_0_1608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7" name="Google Shape;1647;g321087c8bd6_0_1608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8" name="Google Shape;1648;g321087c8bd6_0_1608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9" name="Google Shape;1649;g321087c8bd6_0_1608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0" name="Google Shape;1650;g321087c8bd6_0_1608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1" name="Google Shape;1651;g321087c8bd6_0_1608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2" name="Google Shape;1652;g321087c8bd6_0_1608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3" name="Google Shape;1653;g321087c8bd6_0_1608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4" name="Google Shape;1654;g321087c8bd6_0_1608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5" name="Google Shape;1655;g321087c8bd6_0_1608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6" name="Google Shape;1656;g321087c8bd6_0_1608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7" name="Google Shape;1657;g321087c8bd6_0_1608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8" name="Google Shape;1658;g321087c8bd6_0_1608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9" name="Google Shape;1659;g321087c8bd6_0_1608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0" name="Google Shape;1660;g321087c8bd6_0_1608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1" name="Google Shape;1661;g321087c8bd6_0_1608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662" name="Google Shape;1662;g321087c8bd6_0_1608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663" name="Google Shape;1663;g321087c8bd6_0_1608"/>
          <p:cNvGrpSpPr/>
          <p:nvPr/>
        </p:nvGrpSpPr>
        <p:grpSpPr>
          <a:xfrm>
            <a:off x="7576427" y="601525"/>
            <a:ext cx="854353" cy="1229890"/>
            <a:chOff x="7790758" y="3860299"/>
            <a:chExt cx="881959" cy="952222"/>
          </a:xfrm>
        </p:grpSpPr>
        <p:sp>
          <p:nvSpPr>
            <p:cNvPr id="1664" name="Google Shape;1664;g321087c8bd6_0_1608"/>
            <p:cNvSpPr/>
            <p:nvPr/>
          </p:nvSpPr>
          <p:spPr>
            <a:xfrm>
              <a:off x="7798099" y="4222101"/>
              <a:ext cx="730946" cy="585176"/>
            </a:xfrm>
            <a:custGeom>
              <a:rect b="b" l="l" r="r" t="t"/>
              <a:pathLst>
                <a:path extrusionOk="0" h="558" w="697">
                  <a:moveTo>
                    <a:pt x="0" y="382"/>
                  </a:moveTo>
                  <a:lnTo>
                    <a:pt x="112" y="0"/>
                  </a:lnTo>
                  <a:lnTo>
                    <a:pt x="164" y="52"/>
                  </a:lnTo>
                  <a:lnTo>
                    <a:pt x="359" y="256"/>
                  </a:lnTo>
                  <a:lnTo>
                    <a:pt x="566" y="209"/>
                  </a:lnTo>
                  <a:lnTo>
                    <a:pt x="697" y="178"/>
                  </a:lnTo>
                  <a:lnTo>
                    <a:pt x="594" y="55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g321087c8bd6_0_1608"/>
            <p:cNvSpPr/>
            <p:nvPr/>
          </p:nvSpPr>
          <p:spPr>
            <a:xfrm>
              <a:off x="8381178" y="4405624"/>
              <a:ext cx="157305" cy="401653"/>
            </a:xfrm>
            <a:custGeom>
              <a:rect b="b" l="l" r="r" t="t"/>
              <a:pathLst>
                <a:path extrusionOk="0" h="383" w="150">
                  <a:moveTo>
                    <a:pt x="150" y="0"/>
                  </a:moveTo>
                  <a:lnTo>
                    <a:pt x="38" y="383"/>
                  </a:lnTo>
                  <a:lnTo>
                    <a:pt x="0" y="336"/>
                  </a:lnTo>
                  <a:lnTo>
                    <a:pt x="95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g321087c8bd6_0_1608"/>
            <p:cNvSpPr/>
            <p:nvPr/>
          </p:nvSpPr>
          <p:spPr>
            <a:xfrm>
              <a:off x="8460879" y="4246221"/>
              <a:ext cx="92286" cy="112211"/>
            </a:xfrm>
            <a:custGeom>
              <a:rect b="b" l="l" r="r" t="t"/>
              <a:pathLst>
                <a:path extrusionOk="0" h="45" w="37">
                  <a:moveTo>
                    <a:pt x="37" y="45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5" y="20"/>
                    <a:pt x="7" y="8"/>
                    <a:pt x="7" y="0"/>
                  </a:cubicBezTo>
                  <a:lnTo>
                    <a:pt x="37" y="4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g321087c8bd6_0_1608"/>
            <p:cNvSpPr/>
            <p:nvPr/>
          </p:nvSpPr>
          <p:spPr>
            <a:xfrm>
              <a:off x="8391665" y="4331166"/>
              <a:ext cx="161500" cy="110114"/>
            </a:xfrm>
            <a:custGeom>
              <a:rect b="b" l="l" r="r" t="t"/>
              <a:pathLst>
                <a:path extrusionOk="0" h="44" w="65">
                  <a:moveTo>
                    <a:pt x="36" y="36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4" y="28"/>
                    <a:pt x="23" y="13"/>
                    <a:pt x="28" y="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36" y="3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g321087c8bd6_0_1608"/>
            <p:cNvSpPr/>
            <p:nvPr/>
          </p:nvSpPr>
          <p:spPr>
            <a:xfrm>
              <a:off x="7970086" y="4092062"/>
              <a:ext cx="508620" cy="398507"/>
            </a:xfrm>
            <a:custGeom>
              <a:rect b="b" l="l" r="r" t="t"/>
              <a:pathLst>
                <a:path extrusionOk="0" h="160" w="204">
                  <a:moveTo>
                    <a:pt x="204" y="62"/>
                  </a:moveTo>
                  <a:cubicBezTo>
                    <a:pt x="204" y="70"/>
                    <a:pt x="202" y="82"/>
                    <a:pt x="197" y="96"/>
                  </a:cubicBezTo>
                  <a:cubicBezTo>
                    <a:pt x="192" y="109"/>
                    <a:pt x="183" y="124"/>
                    <a:pt x="169" y="140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2"/>
                    <a:pt x="4" y="51"/>
                    <a:pt x="10" y="41"/>
                  </a:cubicBezTo>
                  <a:cubicBezTo>
                    <a:pt x="19" y="29"/>
                    <a:pt x="31" y="21"/>
                    <a:pt x="46" y="18"/>
                  </a:cubicBezTo>
                  <a:cubicBezTo>
                    <a:pt x="65" y="15"/>
                    <a:pt x="84" y="21"/>
                    <a:pt x="96" y="34"/>
                  </a:cubicBezTo>
                  <a:cubicBezTo>
                    <a:pt x="104" y="18"/>
                    <a:pt x="119" y="5"/>
                    <a:pt x="138" y="2"/>
                  </a:cubicBezTo>
                  <a:cubicBezTo>
                    <a:pt x="148" y="0"/>
                    <a:pt x="158" y="1"/>
                    <a:pt x="167" y="4"/>
                  </a:cubicBezTo>
                  <a:cubicBezTo>
                    <a:pt x="185" y="11"/>
                    <a:pt x="200" y="27"/>
                    <a:pt x="203" y="47"/>
                  </a:cubicBezTo>
                  <a:cubicBezTo>
                    <a:pt x="204" y="50"/>
                    <a:pt x="204" y="52"/>
                    <a:pt x="204" y="54"/>
                  </a:cubicBezTo>
                  <a:cubicBezTo>
                    <a:pt x="204" y="54"/>
                    <a:pt x="204" y="54"/>
                    <a:pt x="204" y="55"/>
                  </a:cubicBezTo>
                  <a:cubicBezTo>
                    <a:pt x="204" y="57"/>
                    <a:pt x="204" y="59"/>
                    <a:pt x="204" y="62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g321087c8bd6_0_1608"/>
            <p:cNvSpPr/>
            <p:nvPr/>
          </p:nvSpPr>
          <p:spPr>
            <a:xfrm>
              <a:off x="7930236" y="4001874"/>
              <a:ext cx="456186" cy="191912"/>
            </a:xfrm>
            <a:custGeom>
              <a:rect b="b" l="l" r="r" t="t"/>
              <a:pathLst>
                <a:path extrusionOk="0" h="77" w="183">
                  <a:moveTo>
                    <a:pt x="156" y="0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74" y="37"/>
                    <a:pt x="164" y="36"/>
                    <a:pt x="154" y="38"/>
                  </a:cubicBezTo>
                  <a:cubicBezTo>
                    <a:pt x="135" y="41"/>
                    <a:pt x="120" y="54"/>
                    <a:pt x="112" y="70"/>
                  </a:cubicBezTo>
                  <a:cubicBezTo>
                    <a:pt x="100" y="57"/>
                    <a:pt x="81" y="51"/>
                    <a:pt x="62" y="54"/>
                  </a:cubicBezTo>
                  <a:cubicBezTo>
                    <a:pt x="47" y="57"/>
                    <a:pt x="35" y="65"/>
                    <a:pt x="26" y="77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g321087c8bd6_0_1608"/>
            <p:cNvSpPr/>
            <p:nvPr/>
          </p:nvSpPr>
          <p:spPr>
            <a:xfrm>
              <a:off x="7798099" y="4222101"/>
              <a:ext cx="159403" cy="400604"/>
            </a:xfrm>
            <a:custGeom>
              <a:rect b="b" l="l" r="r" t="t"/>
              <a:pathLst>
                <a:path extrusionOk="0" h="382" w="152">
                  <a:moveTo>
                    <a:pt x="152" y="40"/>
                  </a:moveTo>
                  <a:lnTo>
                    <a:pt x="57" y="361"/>
                  </a:lnTo>
                  <a:lnTo>
                    <a:pt x="0" y="382"/>
                  </a:lnTo>
                  <a:lnTo>
                    <a:pt x="112" y="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g321087c8bd6_0_1608"/>
            <p:cNvSpPr/>
            <p:nvPr/>
          </p:nvSpPr>
          <p:spPr>
            <a:xfrm>
              <a:off x="7915554" y="4173861"/>
              <a:ext cx="79701" cy="102773"/>
            </a:xfrm>
            <a:custGeom>
              <a:rect b="b" l="l" r="r" t="t"/>
              <a:pathLst>
                <a:path extrusionOk="0" h="41" w="32">
                  <a:moveTo>
                    <a:pt x="32" y="8"/>
                  </a:moveTo>
                  <a:cubicBezTo>
                    <a:pt x="26" y="18"/>
                    <a:pt x="22" y="29"/>
                    <a:pt x="22" y="4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g321087c8bd6_0_1608"/>
            <p:cNvSpPr/>
            <p:nvPr/>
          </p:nvSpPr>
          <p:spPr>
            <a:xfrm>
              <a:off x="8094882" y="3860299"/>
              <a:ext cx="298880" cy="284199"/>
            </a:xfrm>
            <a:custGeom>
              <a:rect b="b" l="l" r="r" t="t"/>
              <a:pathLst>
                <a:path extrusionOk="0" h="114" w="120">
                  <a:moveTo>
                    <a:pt x="104" y="42"/>
                  </a:moveTo>
                  <a:cubicBezTo>
                    <a:pt x="118" y="52"/>
                    <a:pt x="120" y="72"/>
                    <a:pt x="110" y="86"/>
                  </a:cubicBezTo>
                  <a:cubicBezTo>
                    <a:pt x="109" y="87"/>
                    <a:pt x="108" y="88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0" y="96"/>
                    <a:pt x="76" y="114"/>
                    <a:pt x="25" y="102"/>
                  </a:cubicBezTo>
                  <a:cubicBezTo>
                    <a:pt x="0" y="57"/>
                    <a:pt x="11" y="2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7"/>
                    <a:pt x="19" y="16"/>
                  </a:cubicBezTo>
                  <a:cubicBezTo>
                    <a:pt x="30" y="3"/>
                    <a:pt x="49" y="0"/>
                    <a:pt x="63" y="10"/>
                  </a:cubicBezTo>
                  <a:cubicBezTo>
                    <a:pt x="71" y="17"/>
                    <a:pt x="76" y="27"/>
                    <a:pt x="75" y="37"/>
                  </a:cubicBezTo>
                  <a:cubicBezTo>
                    <a:pt x="85" y="34"/>
                    <a:pt x="95" y="35"/>
                    <a:pt x="104" y="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g321087c8bd6_0_1608"/>
            <p:cNvSpPr/>
            <p:nvPr/>
          </p:nvSpPr>
          <p:spPr>
            <a:xfrm>
              <a:off x="8335352" y="4125600"/>
              <a:ext cx="95432" cy="199253"/>
            </a:xfrm>
            <a:custGeom>
              <a:rect b="b" l="l" r="r" t="t"/>
              <a:pathLst>
                <a:path extrusionOk="0" h="80" w="38">
                  <a:moveTo>
                    <a:pt x="28" y="80"/>
                  </a:moveTo>
                  <a:cubicBezTo>
                    <a:pt x="28" y="80"/>
                    <a:pt x="28" y="80"/>
                    <a:pt x="28" y="80"/>
                  </a:cubicBezTo>
                  <a:cubicBezTo>
                    <a:pt x="27" y="80"/>
                    <a:pt x="26" y="79"/>
                    <a:pt x="26" y="78"/>
                  </a:cubicBezTo>
                  <a:cubicBezTo>
                    <a:pt x="34" y="58"/>
                    <a:pt x="34" y="41"/>
                    <a:pt x="27" y="27"/>
                  </a:cubicBezTo>
                  <a:cubicBezTo>
                    <a:pt x="19" y="10"/>
                    <a:pt x="2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22" y="7"/>
                    <a:pt x="31" y="26"/>
                  </a:cubicBezTo>
                  <a:cubicBezTo>
                    <a:pt x="38" y="40"/>
                    <a:pt x="38" y="58"/>
                    <a:pt x="30" y="79"/>
                  </a:cubicBezTo>
                  <a:cubicBezTo>
                    <a:pt x="30" y="80"/>
                    <a:pt x="29" y="80"/>
                    <a:pt x="28" y="8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g321087c8bd6_0_1608"/>
            <p:cNvSpPr/>
            <p:nvPr/>
          </p:nvSpPr>
          <p:spPr>
            <a:xfrm>
              <a:off x="7792855" y="4258806"/>
              <a:ext cx="693192" cy="553715"/>
            </a:xfrm>
            <a:custGeom>
              <a:rect b="b" l="l" r="r" t="t"/>
              <a:pathLst>
                <a:path extrusionOk="0" h="222" w="278">
                  <a:moveTo>
                    <a:pt x="253" y="221"/>
                  </a:moveTo>
                  <a:cubicBezTo>
                    <a:pt x="254" y="220"/>
                    <a:pt x="254" y="219"/>
                    <a:pt x="253" y="219"/>
                  </a:cubicBezTo>
                  <a:cubicBezTo>
                    <a:pt x="238" y="199"/>
                    <a:pt x="238" y="199"/>
                    <a:pt x="238" y="199"/>
                  </a:cubicBezTo>
                  <a:cubicBezTo>
                    <a:pt x="278" y="65"/>
                    <a:pt x="278" y="65"/>
                    <a:pt x="278" y="65"/>
                  </a:cubicBezTo>
                  <a:cubicBezTo>
                    <a:pt x="278" y="64"/>
                    <a:pt x="278" y="64"/>
                    <a:pt x="278" y="63"/>
                  </a:cubicBezTo>
                  <a:cubicBezTo>
                    <a:pt x="277" y="63"/>
                    <a:pt x="276" y="62"/>
                    <a:pt x="276" y="63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4"/>
                    <a:pt x="0" y="145"/>
                    <a:pt x="0" y="146"/>
                  </a:cubicBezTo>
                  <a:cubicBezTo>
                    <a:pt x="0" y="147"/>
                    <a:pt x="0" y="147"/>
                    <a:pt x="1" y="148"/>
                  </a:cubicBezTo>
                  <a:cubicBezTo>
                    <a:pt x="251" y="222"/>
                    <a:pt x="251" y="222"/>
                    <a:pt x="251" y="222"/>
                  </a:cubicBezTo>
                  <a:cubicBezTo>
                    <a:pt x="251" y="222"/>
                    <a:pt x="252" y="222"/>
                    <a:pt x="252" y="222"/>
                  </a:cubicBezTo>
                  <a:cubicBezTo>
                    <a:pt x="252" y="222"/>
                    <a:pt x="253" y="222"/>
                    <a:pt x="253" y="221"/>
                  </a:cubicBezTo>
                  <a:close/>
                  <a:moveTo>
                    <a:pt x="26" y="139"/>
                  </a:moveTo>
                  <a:cubicBezTo>
                    <a:pt x="27" y="139"/>
                    <a:pt x="28" y="139"/>
                    <a:pt x="28" y="13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4" y="200"/>
                    <a:pt x="234" y="200"/>
                    <a:pt x="234" y="201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8" y="146"/>
                    <a:pt x="8" y="146"/>
                    <a:pt x="8" y="146"/>
                  </a:cubicBezTo>
                  <a:lnTo>
                    <a:pt x="26" y="139"/>
                  </a:lnTo>
                  <a:close/>
                </a:path>
              </a:pathLst>
            </a:custGeom>
            <a:solidFill>
              <a:srgbClr val="3D25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g321087c8bd6_0_1608"/>
            <p:cNvSpPr/>
            <p:nvPr/>
          </p:nvSpPr>
          <p:spPr>
            <a:xfrm>
              <a:off x="7792855" y="4216858"/>
              <a:ext cx="169890" cy="411091"/>
            </a:xfrm>
            <a:custGeom>
              <a:rect b="b" l="l" r="r" t="t"/>
              <a:pathLst>
                <a:path extrusionOk="0" h="165" w="68">
                  <a:moveTo>
                    <a:pt x="2" y="165"/>
                  </a:moveTo>
                  <a:cubicBezTo>
                    <a:pt x="26" y="156"/>
                    <a:pt x="26" y="156"/>
                    <a:pt x="26" y="156"/>
                  </a:cubicBezTo>
                  <a:cubicBezTo>
                    <a:pt x="27" y="156"/>
                    <a:pt x="28" y="156"/>
                    <a:pt x="28" y="155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8"/>
                    <a:pt x="67" y="18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0"/>
                    <a:pt x="48" y="1"/>
                    <a:pt x="47" y="1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3"/>
                    <a:pt x="0" y="164"/>
                    <a:pt x="0" y="164"/>
                  </a:cubicBezTo>
                  <a:cubicBezTo>
                    <a:pt x="1" y="165"/>
                    <a:pt x="1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close/>
                  <a:moveTo>
                    <a:pt x="64" y="20"/>
                  </a:moveTo>
                  <a:cubicBezTo>
                    <a:pt x="24" y="153"/>
                    <a:pt x="24" y="153"/>
                    <a:pt x="24" y="153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0" y="6"/>
                    <a:pt x="50" y="6"/>
                    <a:pt x="50" y="6"/>
                  </a:cubicBezTo>
                  <a:lnTo>
                    <a:pt x="64" y="2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g321087c8bd6_0_1608"/>
            <p:cNvSpPr/>
            <p:nvPr/>
          </p:nvSpPr>
          <p:spPr>
            <a:xfrm>
              <a:off x="7790758" y="4485326"/>
              <a:ext cx="635514" cy="327195"/>
            </a:xfrm>
            <a:custGeom>
              <a:rect b="b" l="l" r="r" t="t"/>
              <a:pathLst>
                <a:path extrusionOk="0" h="131" w="255">
                  <a:moveTo>
                    <a:pt x="253" y="131"/>
                  </a:moveTo>
                  <a:cubicBezTo>
                    <a:pt x="252" y="131"/>
                    <a:pt x="252" y="131"/>
                    <a:pt x="251" y="13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1" y="57"/>
                    <a:pt x="1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5" y="0"/>
                    <a:pt x="156" y="1"/>
                  </a:cubicBezTo>
                  <a:cubicBezTo>
                    <a:pt x="254" y="128"/>
                    <a:pt x="254" y="128"/>
                    <a:pt x="254" y="128"/>
                  </a:cubicBezTo>
                  <a:cubicBezTo>
                    <a:pt x="255" y="129"/>
                    <a:pt x="255" y="130"/>
                    <a:pt x="254" y="130"/>
                  </a:cubicBezTo>
                  <a:cubicBezTo>
                    <a:pt x="254" y="131"/>
                    <a:pt x="253" y="131"/>
                    <a:pt x="253" y="13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g321087c8bd6_0_1608"/>
            <p:cNvSpPr/>
            <p:nvPr/>
          </p:nvSpPr>
          <p:spPr>
            <a:xfrm>
              <a:off x="8538483" y="3967267"/>
              <a:ext cx="134234" cy="134234"/>
            </a:xfrm>
            <a:custGeom>
              <a:rect b="b" l="l" r="r" t="t"/>
              <a:pathLst>
                <a:path extrusionOk="0" h="128" w="128">
                  <a:moveTo>
                    <a:pt x="64" y="0"/>
                  </a:moveTo>
                  <a:lnTo>
                    <a:pt x="88" y="41"/>
                  </a:lnTo>
                  <a:lnTo>
                    <a:pt x="128" y="64"/>
                  </a:lnTo>
                  <a:lnTo>
                    <a:pt x="88" y="88"/>
                  </a:lnTo>
                  <a:lnTo>
                    <a:pt x="64" y="128"/>
                  </a:lnTo>
                  <a:lnTo>
                    <a:pt x="43" y="88"/>
                  </a:lnTo>
                  <a:lnTo>
                    <a:pt x="0" y="64"/>
                  </a:lnTo>
                  <a:lnTo>
                    <a:pt x="43" y="4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g321087c8bd6_0_1608"/>
            <p:cNvSpPr/>
            <p:nvPr/>
          </p:nvSpPr>
          <p:spPr>
            <a:xfrm>
              <a:off x="8376983" y="4401429"/>
              <a:ext cx="166744" cy="411091"/>
            </a:xfrm>
            <a:custGeom>
              <a:rect b="b" l="l" r="r" t="t"/>
              <a:pathLst>
                <a:path extrusionOk="0" h="165" w="67">
                  <a:moveTo>
                    <a:pt x="18" y="165"/>
                  </a:moveTo>
                  <a:cubicBezTo>
                    <a:pt x="19" y="165"/>
                    <a:pt x="19" y="164"/>
                    <a:pt x="20" y="16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40" y="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3"/>
                    <a:pt x="0" y="143"/>
                    <a:pt x="0" y="144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7" y="165"/>
                    <a:pt x="17" y="165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lose/>
                  <a:moveTo>
                    <a:pt x="44" y="9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4" y="142"/>
                    <a:pt x="4" y="142"/>
                    <a:pt x="4" y="142"/>
                  </a:cubicBezTo>
                  <a:lnTo>
                    <a:pt x="44" y="9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9" name="Google Shape;1679;g321087c8bd6_0_1608"/>
          <p:cNvGrpSpPr/>
          <p:nvPr/>
        </p:nvGrpSpPr>
        <p:grpSpPr>
          <a:xfrm>
            <a:off x="587188" y="5195579"/>
            <a:ext cx="678804" cy="1080556"/>
            <a:chOff x="173629" y="3902396"/>
            <a:chExt cx="718311" cy="857584"/>
          </a:xfrm>
        </p:grpSpPr>
        <p:sp>
          <p:nvSpPr>
            <p:cNvPr id="1680" name="Google Shape;1680;g321087c8bd6_0_1608"/>
            <p:cNvSpPr/>
            <p:nvPr/>
          </p:nvSpPr>
          <p:spPr>
            <a:xfrm rot="-2282898">
              <a:off x="402539" y="4284562"/>
              <a:ext cx="413309" cy="389430"/>
            </a:xfrm>
            <a:custGeom>
              <a:rect b="b" l="l" r="r" t="t"/>
              <a:pathLst>
                <a:path extrusionOk="0" h="110" w="117">
                  <a:moveTo>
                    <a:pt x="99" y="37"/>
                  </a:moveTo>
                  <a:cubicBezTo>
                    <a:pt x="114" y="47"/>
                    <a:pt x="117" y="66"/>
                    <a:pt x="108" y="80"/>
                  </a:cubicBezTo>
                  <a:cubicBezTo>
                    <a:pt x="107" y="81"/>
                    <a:pt x="107" y="82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99" y="91"/>
                    <a:pt x="77" y="110"/>
                    <a:pt x="27" y="101"/>
                  </a:cubicBezTo>
                  <a:cubicBezTo>
                    <a:pt x="0" y="58"/>
                    <a:pt x="9" y="3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5" y="19"/>
                    <a:pt x="16" y="18"/>
                  </a:cubicBezTo>
                  <a:cubicBezTo>
                    <a:pt x="25" y="4"/>
                    <a:pt x="44" y="0"/>
                    <a:pt x="58" y="10"/>
                  </a:cubicBezTo>
                  <a:cubicBezTo>
                    <a:pt x="66" y="15"/>
                    <a:pt x="71" y="25"/>
                    <a:pt x="72" y="34"/>
                  </a:cubicBezTo>
                  <a:cubicBezTo>
                    <a:pt x="80" y="31"/>
                    <a:pt x="91" y="32"/>
                    <a:pt x="99" y="37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g321087c8bd6_0_1608"/>
            <p:cNvSpPr/>
            <p:nvPr/>
          </p:nvSpPr>
          <p:spPr>
            <a:xfrm rot="-1026469">
              <a:off x="202501" y="3933692"/>
              <a:ext cx="247907" cy="233583"/>
            </a:xfrm>
            <a:custGeom>
              <a:rect b="b" l="l" r="r" t="t"/>
              <a:pathLst>
                <a:path extrusionOk="0" h="110" w="117">
                  <a:moveTo>
                    <a:pt x="99" y="37"/>
                  </a:moveTo>
                  <a:cubicBezTo>
                    <a:pt x="114" y="47"/>
                    <a:pt x="117" y="66"/>
                    <a:pt x="108" y="80"/>
                  </a:cubicBezTo>
                  <a:cubicBezTo>
                    <a:pt x="107" y="81"/>
                    <a:pt x="107" y="82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99" y="91"/>
                    <a:pt x="77" y="110"/>
                    <a:pt x="27" y="101"/>
                  </a:cubicBezTo>
                  <a:cubicBezTo>
                    <a:pt x="0" y="58"/>
                    <a:pt x="9" y="3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5" y="19"/>
                    <a:pt x="16" y="18"/>
                  </a:cubicBezTo>
                  <a:cubicBezTo>
                    <a:pt x="25" y="4"/>
                    <a:pt x="44" y="0"/>
                    <a:pt x="58" y="10"/>
                  </a:cubicBezTo>
                  <a:cubicBezTo>
                    <a:pt x="66" y="15"/>
                    <a:pt x="71" y="25"/>
                    <a:pt x="72" y="34"/>
                  </a:cubicBezTo>
                  <a:cubicBezTo>
                    <a:pt x="80" y="31"/>
                    <a:pt x="91" y="32"/>
                    <a:pt x="99" y="37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2" name="Google Shape;1682;g321087c8bd6_0_160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321087c8bd6_0_16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85" name="Google Shape;1685;g321087c8bd6_0_167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86" name="Google Shape;1686;g321087c8bd6_0_16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7" name="Google Shape;1687;g321087c8bd6_0_167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8" name="Google Shape;1688;g321087c8bd6_0_167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321087c8bd6_0_1684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91" name="Google Shape;1691;g321087c8bd6_0_1684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/>
        </p:txBody>
      </p:sp>
      <p:sp>
        <p:nvSpPr>
          <p:cNvPr id="1692" name="Google Shape;1692;g321087c8bd6_0_168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93" name="Google Shape;1693;g321087c8bd6_0_168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4" name="Google Shape;1694;g321087c8bd6_0_168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5" name="Google Shape;1695;g321087c8bd6_0_168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g321087c8bd6_0_1546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169" name="Google Shape;169;g321087c8bd6_0_1546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170" name="Google Shape;170;g321087c8bd6_0_1546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g321087c8bd6_0_1546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g321087c8bd6_0_1546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g321087c8bd6_0_1546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4" name="Google Shape;174;g321087c8bd6_0_1546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g321087c8bd6_0_1546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g321087c8bd6_0_1546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g321087c8bd6_0_1546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g321087c8bd6_0_1546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g321087c8bd6_0_1546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g321087c8bd6_0_1546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g321087c8bd6_0_1546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g321087c8bd6_0_1546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g321087c8bd6_0_1546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g321087c8bd6_0_1546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g321087c8bd6_0_1546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86" name="Google Shape;186;g321087c8bd6_0_1546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187" name="Google Shape;187;g321087c8bd6_0_1546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g321087c8bd6_0_1546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g321087c8bd6_0_1546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g321087c8bd6_0_1546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g321087c8bd6_0_1546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g321087c8bd6_0_1546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g321087c8bd6_0_1546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g321087c8bd6_0_1546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g321087c8bd6_0_1546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g321087c8bd6_0_1546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g321087c8bd6_0_1546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g321087c8bd6_0_1546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g321087c8bd6_0_1546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g321087c8bd6_0_1546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g321087c8bd6_0_1546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g321087c8bd6_0_1546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g321087c8bd6_0_1546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g321087c8bd6_0_1546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g321087c8bd6_0_1546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g321087c8bd6_0_1546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g321087c8bd6_0_1546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g321087c8bd6_0_1546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g321087c8bd6_0_1546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g321087c8bd6_0_1546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g321087c8bd6_0_1546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g321087c8bd6_0_1546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g321087c8bd6_0_1546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g321087c8bd6_0_1546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g321087c8bd6_0_1546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16" name="Google Shape;216;g321087c8bd6_0_1546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17" name="Google Shape;217;g321087c8bd6_0_1546"/>
          <p:cNvGrpSpPr/>
          <p:nvPr/>
        </p:nvGrpSpPr>
        <p:grpSpPr>
          <a:xfrm>
            <a:off x="7675216" y="5178549"/>
            <a:ext cx="755605" cy="838537"/>
            <a:chOff x="7494318" y="3598283"/>
            <a:chExt cx="881275" cy="733500"/>
          </a:xfrm>
        </p:grpSpPr>
        <p:sp>
          <p:nvSpPr>
            <p:cNvPr id="218" name="Google Shape;218;g321087c8bd6_0_1546"/>
            <p:cNvSpPr/>
            <p:nvPr/>
          </p:nvSpPr>
          <p:spPr>
            <a:xfrm rot="-786014">
              <a:off x="7661865" y="3982867"/>
              <a:ext cx="44544" cy="36908"/>
            </a:xfrm>
            <a:custGeom>
              <a:rect b="b" l="l" r="r" t="t"/>
              <a:pathLst>
                <a:path extrusionOk="0" h="12" w="15">
                  <a:moveTo>
                    <a:pt x="13" y="10"/>
                  </a:moveTo>
                  <a:cubicBezTo>
                    <a:pt x="14" y="10"/>
                    <a:pt x="14" y="10"/>
                    <a:pt x="15" y="11"/>
                  </a:cubicBezTo>
                  <a:cubicBezTo>
                    <a:pt x="14" y="11"/>
                    <a:pt x="13" y="12"/>
                    <a:pt x="11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6"/>
                    <a:pt x="3" y="3"/>
                    <a:pt x="0" y="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EF9A9A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321087c8bd6_0_1546"/>
            <p:cNvSpPr/>
            <p:nvPr/>
          </p:nvSpPr>
          <p:spPr>
            <a:xfrm rot="-786013">
              <a:off x="7527226" y="3962680"/>
              <a:ext cx="363991" cy="332175"/>
            </a:xfrm>
            <a:custGeom>
              <a:rect b="b" l="l" r="r" t="t"/>
              <a:pathLst>
                <a:path extrusionOk="0" h="110" w="120">
                  <a:moveTo>
                    <a:pt x="42" y="109"/>
                  </a:moveTo>
                  <a:cubicBezTo>
                    <a:pt x="1" y="79"/>
                    <a:pt x="0" y="47"/>
                    <a:pt x="1" y="35"/>
                  </a:cubicBezTo>
                  <a:cubicBezTo>
                    <a:pt x="1" y="32"/>
                    <a:pt x="2" y="29"/>
                    <a:pt x="3" y="26"/>
                  </a:cubicBezTo>
                  <a:cubicBezTo>
                    <a:pt x="9" y="10"/>
                    <a:pt x="25" y="0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6" y="3"/>
                    <a:pt x="50" y="4"/>
                    <a:pt x="54" y="6"/>
                  </a:cubicBezTo>
                  <a:cubicBezTo>
                    <a:pt x="57" y="9"/>
                    <a:pt x="60" y="12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6"/>
                    <a:pt x="63" y="16"/>
                    <a:pt x="63" y="17"/>
                  </a:cubicBezTo>
                  <a:cubicBezTo>
                    <a:pt x="64" y="17"/>
                    <a:pt x="65" y="17"/>
                    <a:pt x="65" y="17"/>
                  </a:cubicBezTo>
                  <a:cubicBezTo>
                    <a:pt x="67" y="18"/>
                    <a:pt x="68" y="17"/>
                    <a:pt x="69" y="17"/>
                  </a:cubicBezTo>
                  <a:cubicBezTo>
                    <a:pt x="69" y="17"/>
                    <a:pt x="69" y="16"/>
                    <a:pt x="70" y="16"/>
                  </a:cubicBezTo>
                  <a:cubicBezTo>
                    <a:pt x="77" y="11"/>
                    <a:pt x="86" y="9"/>
                    <a:pt x="94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9" y="11"/>
                    <a:pt x="103" y="12"/>
                    <a:pt x="106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7"/>
                    <a:pt x="110" y="17"/>
                    <a:pt x="110" y="18"/>
                  </a:cubicBezTo>
                  <a:cubicBezTo>
                    <a:pt x="111" y="18"/>
                    <a:pt x="111" y="18"/>
                    <a:pt x="111" y="19"/>
                  </a:cubicBezTo>
                  <a:cubicBezTo>
                    <a:pt x="112" y="19"/>
                    <a:pt x="112" y="19"/>
                    <a:pt x="112" y="20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4"/>
                    <a:pt x="115" y="24"/>
                  </a:cubicBezTo>
                  <a:cubicBezTo>
                    <a:pt x="115" y="24"/>
                    <a:pt x="116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7"/>
                    <a:pt x="117" y="27"/>
                    <a:pt x="117" y="28"/>
                  </a:cubicBezTo>
                  <a:cubicBezTo>
                    <a:pt x="117" y="28"/>
                    <a:pt x="117" y="28"/>
                    <a:pt x="118" y="29"/>
                  </a:cubicBezTo>
                  <a:cubicBezTo>
                    <a:pt x="118" y="30"/>
                    <a:pt x="118" y="30"/>
                    <a:pt x="118" y="31"/>
                  </a:cubicBezTo>
                  <a:cubicBezTo>
                    <a:pt x="118" y="31"/>
                    <a:pt x="119" y="32"/>
                    <a:pt x="119" y="32"/>
                  </a:cubicBezTo>
                  <a:cubicBezTo>
                    <a:pt x="119" y="33"/>
                    <a:pt x="119" y="35"/>
                    <a:pt x="120" y="36"/>
                  </a:cubicBezTo>
                  <a:cubicBezTo>
                    <a:pt x="120" y="36"/>
                    <a:pt x="120" y="37"/>
                    <a:pt x="120" y="37"/>
                  </a:cubicBezTo>
                  <a:cubicBezTo>
                    <a:pt x="120" y="37"/>
                    <a:pt x="120" y="38"/>
                    <a:pt x="120" y="38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1"/>
                    <a:pt x="120" y="43"/>
                    <a:pt x="120" y="45"/>
                  </a:cubicBezTo>
                  <a:cubicBezTo>
                    <a:pt x="119" y="48"/>
                    <a:pt x="119" y="51"/>
                    <a:pt x="118" y="53"/>
                  </a:cubicBezTo>
                  <a:cubicBezTo>
                    <a:pt x="114" y="65"/>
                    <a:pt x="99" y="94"/>
                    <a:pt x="47" y="109"/>
                  </a:cubicBezTo>
                  <a:cubicBezTo>
                    <a:pt x="46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321087c8bd6_0_1546"/>
            <p:cNvSpPr/>
            <p:nvPr/>
          </p:nvSpPr>
          <p:spPr>
            <a:xfrm rot="-786013">
              <a:off x="7664250" y="3986377"/>
              <a:ext cx="277447" cy="315629"/>
            </a:xfrm>
            <a:custGeom>
              <a:rect b="b" l="l" r="r" t="t"/>
              <a:pathLst>
                <a:path extrusionOk="0" h="104" w="92">
                  <a:moveTo>
                    <a:pt x="1" y="95"/>
                  </a:moveTo>
                  <a:cubicBezTo>
                    <a:pt x="2" y="95"/>
                    <a:pt x="3" y="95"/>
                    <a:pt x="4" y="94"/>
                  </a:cubicBezTo>
                  <a:cubicBezTo>
                    <a:pt x="56" y="79"/>
                    <a:pt x="71" y="50"/>
                    <a:pt x="75" y="38"/>
                  </a:cubicBezTo>
                  <a:cubicBezTo>
                    <a:pt x="76" y="36"/>
                    <a:pt x="76" y="33"/>
                    <a:pt x="77" y="30"/>
                  </a:cubicBezTo>
                  <a:cubicBezTo>
                    <a:pt x="77" y="28"/>
                    <a:pt x="77" y="26"/>
                    <a:pt x="77" y="24"/>
                  </a:cubicBezTo>
                  <a:cubicBezTo>
                    <a:pt x="77" y="24"/>
                    <a:pt x="77" y="24"/>
                    <a:pt x="77" y="23"/>
                  </a:cubicBezTo>
                  <a:cubicBezTo>
                    <a:pt x="77" y="23"/>
                    <a:pt x="77" y="22"/>
                    <a:pt x="77" y="22"/>
                  </a:cubicBezTo>
                  <a:cubicBezTo>
                    <a:pt x="77" y="22"/>
                    <a:pt x="77" y="21"/>
                    <a:pt x="77" y="21"/>
                  </a:cubicBezTo>
                  <a:cubicBezTo>
                    <a:pt x="76" y="20"/>
                    <a:pt x="76" y="18"/>
                    <a:pt x="76" y="17"/>
                  </a:cubicBezTo>
                  <a:cubicBezTo>
                    <a:pt x="76" y="17"/>
                    <a:pt x="75" y="16"/>
                    <a:pt x="75" y="16"/>
                  </a:cubicBezTo>
                  <a:cubicBezTo>
                    <a:pt x="75" y="15"/>
                    <a:pt x="75" y="15"/>
                    <a:pt x="75" y="14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2"/>
                    <a:pt x="74" y="12"/>
                    <a:pt x="73" y="11"/>
                  </a:cubicBezTo>
                  <a:cubicBezTo>
                    <a:pt x="73" y="11"/>
                    <a:pt x="73" y="11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2" y="9"/>
                    <a:pt x="72" y="9"/>
                  </a:cubicBezTo>
                  <a:cubicBezTo>
                    <a:pt x="72" y="9"/>
                    <a:pt x="72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7"/>
                    <a:pt x="70" y="6"/>
                    <a:pt x="69" y="5"/>
                  </a:cubicBezTo>
                  <a:cubicBezTo>
                    <a:pt x="69" y="4"/>
                    <a:pt x="69" y="4"/>
                    <a:pt x="68" y="4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2"/>
                    <a:pt x="66" y="2"/>
                    <a:pt x="65" y="1"/>
                  </a:cubicBezTo>
                  <a:cubicBezTo>
                    <a:pt x="65" y="1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6" y="15"/>
                    <a:pt x="92" y="26"/>
                    <a:pt x="90" y="39"/>
                  </a:cubicBezTo>
                  <a:cubicBezTo>
                    <a:pt x="90" y="42"/>
                    <a:pt x="89" y="45"/>
                    <a:pt x="88" y="48"/>
                  </a:cubicBezTo>
                  <a:cubicBezTo>
                    <a:pt x="85" y="59"/>
                    <a:pt x="70" y="88"/>
                    <a:pt x="18" y="104"/>
                  </a:cubicBezTo>
                  <a:cubicBezTo>
                    <a:pt x="17" y="104"/>
                    <a:pt x="16" y="104"/>
                    <a:pt x="15" y="104"/>
                  </a:cubicBezTo>
                  <a:cubicBezTo>
                    <a:pt x="14" y="104"/>
                    <a:pt x="14" y="103"/>
                    <a:pt x="13" y="10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ubicBezTo>
                    <a:pt x="1" y="94"/>
                    <a:pt x="1" y="95"/>
                    <a:pt x="1" y="9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321087c8bd6_0_1546"/>
            <p:cNvSpPr/>
            <p:nvPr/>
          </p:nvSpPr>
          <p:spPr>
            <a:xfrm rot="-786013">
              <a:off x="7962394" y="3637859"/>
              <a:ext cx="381808" cy="283812"/>
            </a:xfrm>
            <a:custGeom>
              <a:rect b="b" l="l" r="r" t="t"/>
              <a:pathLst>
                <a:path extrusionOk="0" h="94" w="126">
                  <a:moveTo>
                    <a:pt x="6" y="19"/>
                  </a:moveTo>
                  <a:cubicBezTo>
                    <a:pt x="15" y="5"/>
                    <a:pt x="34" y="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9" y="12"/>
                    <a:pt x="65" y="20"/>
                    <a:pt x="68" y="28"/>
                  </a:cubicBezTo>
                  <a:cubicBezTo>
                    <a:pt x="69" y="29"/>
                    <a:pt x="70" y="30"/>
                    <a:pt x="72" y="31"/>
                  </a:cubicBezTo>
                  <a:cubicBezTo>
                    <a:pt x="73" y="32"/>
                    <a:pt x="75" y="32"/>
                    <a:pt x="76" y="32"/>
                  </a:cubicBezTo>
                  <a:cubicBezTo>
                    <a:pt x="84" y="29"/>
                    <a:pt x="94" y="30"/>
                    <a:pt x="102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18" y="42"/>
                    <a:pt x="126" y="60"/>
                    <a:pt x="121" y="76"/>
                  </a:cubicBezTo>
                  <a:cubicBezTo>
                    <a:pt x="120" y="79"/>
                    <a:pt x="119" y="81"/>
                    <a:pt x="118" y="8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3"/>
                    <a:pt x="112" y="93"/>
                    <a:pt x="112" y="92"/>
                  </a:cubicBezTo>
                  <a:cubicBezTo>
                    <a:pt x="113" y="90"/>
                    <a:pt x="114" y="88"/>
                    <a:pt x="115" y="86"/>
                  </a:cubicBezTo>
                  <a:cubicBezTo>
                    <a:pt x="120" y="70"/>
                    <a:pt x="112" y="53"/>
                    <a:pt x="96" y="45"/>
                  </a:cubicBezTo>
                  <a:cubicBezTo>
                    <a:pt x="96" y="45"/>
                    <a:pt x="96" y="44"/>
                    <a:pt x="96" y="44"/>
                  </a:cubicBezTo>
                  <a:cubicBezTo>
                    <a:pt x="87" y="40"/>
                    <a:pt x="78" y="39"/>
                    <a:pt x="69" y="42"/>
                  </a:cubicBezTo>
                  <a:cubicBezTo>
                    <a:pt x="68" y="42"/>
                    <a:pt x="66" y="42"/>
                    <a:pt x="65" y="42"/>
                  </a:cubicBezTo>
                  <a:cubicBezTo>
                    <a:pt x="63" y="41"/>
                    <a:pt x="62" y="40"/>
                    <a:pt x="62" y="38"/>
                  </a:cubicBezTo>
                  <a:cubicBezTo>
                    <a:pt x="59" y="30"/>
                    <a:pt x="52" y="23"/>
                    <a:pt x="44" y="19"/>
                  </a:cubicBezTo>
                  <a:cubicBezTo>
                    <a:pt x="44" y="19"/>
                    <a:pt x="43" y="18"/>
                    <a:pt x="43" y="18"/>
                  </a:cubicBezTo>
                  <a:cubicBezTo>
                    <a:pt x="27" y="11"/>
                    <a:pt x="9" y="16"/>
                    <a:pt x="0" y="2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321087c8bd6_0_1546"/>
            <p:cNvSpPr/>
            <p:nvPr/>
          </p:nvSpPr>
          <p:spPr>
            <a:xfrm rot="-786013">
              <a:off x="7938847" y="3675845"/>
              <a:ext cx="402171" cy="351265"/>
            </a:xfrm>
            <a:custGeom>
              <a:rect b="b" l="l" r="r" t="t"/>
              <a:pathLst>
                <a:path extrusionOk="0" h="116" w="133">
                  <a:moveTo>
                    <a:pt x="36" y="111"/>
                  </a:moveTo>
                  <a:cubicBezTo>
                    <a:pt x="0" y="68"/>
                    <a:pt x="5" y="37"/>
                    <a:pt x="9" y="26"/>
                  </a:cubicBezTo>
                  <a:cubicBezTo>
                    <a:pt x="10" y="23"/>
                    <a:pt x="11" y="21"/>
                    <a:pt x="13" y="18"/>
                  </a:cubicBezTo>
                  <a:cubicBezTo>
                    <a:pt x="22" y="5"/>
                    <a:pt x="40" y="0"/>
                    <a:pt x="56" y="7"/>
                  </a:cubicBezTo>
                  <a:cubicBezTo>
                    <a:pt x="56" y="7"/>
                    <a:pt x="57" y="8"/>
                    <a:pt x="57" y="8"/>
                  </a:cubicBezTo>
                  <a:cubicBezTo>
                    <a:pt x="65" y="12"/>
                    <a:pt x="72" y="19"/>
                    <a:pt x="75" y="27"/>
                  </a:cubicBezTo>
                  <a:cubicBezTo>
                    <a:pt x="75" y="29"/>
                    <a:pt x="76" y="30"/>
                    <a:pt x="78" y="31"/>
                  </a:cubicBezTo>
                  <a:cubicBezTo>
                    <a:pt x="79" y="31"/>
                    <a:pt x="81" y="31"/>
                    <a:pt x="82" y="31"/>
                  </a:cubicBezTo>
                  <a:cubicBezTo>
                    <a:pt x="91" y="28"/>
                    <a:pt x="100" y="29"/>
                    <a:pt x="109" y="33"/>
                  </a:cubicBezTo>
                  <a:cubicBezTo>
                    <a:pt x="109" y="33"/>
                    <a:pt x="109" y="34"/>
                    <a:pt x="109" y="34"/>
                  </a:cubicBezTo>
                  <a:cubicBezTo>
                    <a:pt x="125" y="42"/>
                    <a:pt x="133" y="59"/>
                    <a:pt x="128" y="75"/>
                  </a:cubicBezTo>
                  <a:cubicBezTo>
                    <a:pt x="127" y="77"/>
                    <a:pt x="126" y="79"/>
                    <a:pt x="125" y="81"/>
                  </a:cubicBezTo>
                  <a:cubicBezTo>
                    <a:pt x="125" y="82"/>
                    <a:pt x="124" y="82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8" y="93"/>
                    <a:pt x="97" y="116"/>
                    <a:pt x="41" y="113"/>
                  </a:cubicBezTo>
                  <a:cubicBezTo>
                    <a:pt x="40" y="113"/>
                    <a:pt x="39" y="113"/>
                    <a:pt x="39" y="113"/>
                  </a:cubicBezTo>
                  <a:cubicBezTo>
                    <a:pt x="38" y="112"/>
                    <a:pt x="37" y="112"/>
                    <a:pt x="36" y="11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321087c8bd6_0_1546"/>
            <p:cNvSpPr/>
            <p:nvPr/>
          </p:nvSpPr>
          <p:spPr>
            <a:xfrm rot="-786013">
              <a:off x="8021978" y="4112274"/>
              <a:ext cx="162905" cy="164178"/>
            </a:xfrm>
            <a:custGeom>
              <a:rect b="b" l="l" r="r" t="t"/>
              <a:pathLst>
                <a:path extrusionOk="0" h="129" w="128">
                  <a:moveTo>
                    <a:pt x="64" y="0"/>
                  </a:moveTo>
                  <a:lnTo>
                    <a:pt x="88" y="41"/>
                  </a:lnTo>
                  <a:lnTo>
                    <a:pt x="128" y="64"/>
                  </a:lnTo>
                  <a:lnTo>
                    <a:pt x="88" y="88"/>
                  </a:lnTo>
                  <a:lnTo>
                    <a:pt x="64" y="129"/>
                  </a:lnTo>
                  <a:lnTo>
                    <a:pt x="43" y="88"/>
                  </a:lnTo>
                  <a:lnTo>
                    <a:pt x="0" y="64"/>
                  </a:lnTo>
                  <a:lnTo>
                    <a:pt x="43" y="4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321087c8bd6_0_1546"/>
            <p:cNvSpPr/>
            <p:nvPr/>
          </p:nvSpPr>
          <p:spPr>
            <a:xfrm rot="-786013">
              <a:off x="7693728" y="3659958"/>
              <a:ext cx="127269" cy="127270"/>
            </a:xfrm>
            <a:custGeom>
              <a:rect b="b" l="l" r="r" t="t"/>
              <a:pathLst>
                <a:path extrusionOk="0" h="100" w="100">
                  <a:moveTo>
                    <a:pt x="50" y="0"/>
                  </a:moveTo>
                  <a:lnTo>
                    <a:pt x="67" y="31"/>
                  </a:lnTo>
                  <a:lnTo>
                    <a:pt x="100" y="50"/>
                  </a:lnTo>
                  <a:lnTo>
                    <a:pt x="67" y="66"/>
                  </a:lnTo>
                  <a:lnTo>
                    <a:pt x="50" y="100"/>
                  </a:lnTo>
                  <a:lnTo>
                    <a:pt x="34" y="66"/>
                  </a:lnTo>
                  <a:lnTo>
                    <a:pt x="0" y="50"/>
                  </a:lnTo>
                  <a:lnTo>
                    <a:pt x="34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g321087c8bd6_0_1546"/>
          <p:cNvGrpSpPr/>
          <p:nvPr/>
        </p:nvGrpSpPr>
        <p:grpSpPr>
          <a:xfrm>
            <a:off x="713222" y="825787"/>
            <a:ext cx="815081" cy="617378"/>
            <a:chOff x="326447" y="4198574"/>
            <a:chExt cx="988217" cy="561406"/>
          </a:xfrm>
        </p:grpSpPr>
        <p:sp>
          <p:nvSpPr>
            <p:cNvPr id="226" name="Google Shape;226;g321087c8bd6_0_1546"/>
            <p:cNvSpPr/>
            <p:nvPr/>
          </p:nvSpPr>
          <p:spPr>
            <a:xfrm rot="-2282898">
              <a:off x="402539" y="4284562"/>
              <a:ext cx="413309" cy="389430"/>
            </a:xfrm>
            <a:custGeom>
              <a:rect b="b" l="l" r="r" t="t"/>
              <a:pathLst>
                <a:path extrusionOk="0" h="110" w="117">
                  <a:moveTo>
                    <a:pt x="99" y="37"/>
                  </a:moveTo>
                  <a:cubicBezTo>
                    <a:pt x="114" y="47"/>
                    <a:pt x="117" y="66"/>
                    <a:pt x="108" y="80"/>
                  </a:cubicBezTo>
                  <a:cubicBezTo>
                    <a:pt x="107" y="81"/>
                    <a:pt x="107" y="82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99" y="91"/>
                    <a:pt x="77" y="110"/>
                    <a:pt x="27" y="101"/>
                  </a:cubicBezTo>
                  <a:cubicBezTo>
                    <a:pt x="0" y="58"/>
                    <a:pt x="9" y="3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5" y="19"/>
                    <a:pt x="16" y="18"/>
                  </a:cubicBezTo>
                  <a:cubicBezTo>
                    <a:pt x="25" y="4"/>
                    <a:pt x="44" y="0"/>
                    <a:pt x="58" y="10"/>
                  </a:cubicBezTo>
                  <a:cubicBezTo>
                    <a:pt x="66" y="15"/>
                    <a:pt x="71" y="25"/>
                    <a:pt x="72" y="34"/>
                  </a:cubicBezTo>
                  <a:cubicBezTo>
                    <a:pt x="80" y="31"/>
                    <a:pt x="91" y="32"/>
                    <a:pt x="99" y="37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321087c8bd6_0_1546"/>
            <p:cNvSpPr/>
            <p:nvPr/>
          </p:nvSpPr>
          <p:spPr>
            <a:xfrm rot="-1026469">
              <a:off x="1037885" y="4229885"/>
              <a:ext cx="247907" cy="233583"/>
            </a:xfrm>
            <a:custGeom>
              <a:rect b="b" l="l" r="r" t="t"/>
              <a:pathLst>
                <a:path extrusionOk="0" h="110" w="117">
                  <a:moveTo>
                    <a:pt x="99" y="37"/>
                  </a:moveTo>
                  <a:cubicBezTo>
                    <a:pt x="114" y="47"/>
                    <a:pt x="117" y="66"/>
                    <a:pt x="108" y="80"/>
                  </a:cubicBezTo>
                  <a:cubicBezTo>
                    <a:pt x="107" y="81"/>
                    <a:pt x="107" y="82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99" y="91"/>
                    <a:pt x="77" y="110"/>
                    <a:pt x="27" y="101"/>
                  </a:cubicBezTo>
                  <a:cubicBezTo>
                    <a:pt x="0" y="58"/>
                    <a:pt x="9" y="3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5" y="19"/>
                    <a:pt x="16" y="18"/>
                  </a:cubicBezTo>
                  <a:cubicBezTo>
                    <a:pt x="25" y="4"/>
                    <a:pt x="44" y="0"/>
                    <a:pt x="58" y="10"/>
                  </a:cubicBezTo>
                  <a:cubicBezTo>
                    <a:pt x="66" y="15"/>
                    <a:pt x="71" y="25"/>
                    <a:pt x="72" y="34"/>
                  </a:cubicBezTo>
                  <a:cubicBezTo>
                    <a:pt x="80" y="31"/>
                    <a:pt x="91" y="32"/>
                    <a:pt x="99" y="37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g321087c8bd6_0_154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g321087c8bd6_0_219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231" name="Google Shape;231;g321087c8bd6_0_219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232" name="Google Shape;232;g321087c8bd6_0_219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g321087c8bd6_0_219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g321087c8bd6_0_219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g321087c8bd6_0_219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g321087c8bd6_0_219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g321087c8bd6_0_219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g321087c8bd6_0_219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g321087c8bd6_0_219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g321087c8bd6_0_219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g321087c8bd6_0_219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g321087c8bd6_0_219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g321087c8bd6_0_219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g321087c8bd6_0_219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g321087c8bd6_0_219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g321087c8bd6_0_219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g321087c8bd6_0_219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48" name="Google Shape;248;g321087c8bd6_0_219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249" name="Google Shape;249;g321087c8bd6_0_219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g321087c8bd6_0_219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g321087c8bd6_0_219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g321087c8bd6_0_219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g321087c8bd6_0_219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g321087c8bd6_0_219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g321087c8bd6_0_219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g321087c8bd6_0_219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g321087c8bd6_0_219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g321087c8bd6_0_219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g321087c8bd6_0_219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g321087c8bd6_0_219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1" name="Google Shape;261;g321087c8bd6_0_219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g321087c8bd6_0_219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3" name="Google Shape;263;g321087c8bd6_0_219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g321087c8bd6_0_219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g321087c8bd6_0_219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g321087c8bd6_0_219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g321087c8bd6_0_219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g321087c8bd6_0_219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g321087c8bd6_0_219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g321087c8bd6_0_219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g321087c8bd6_0_219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g321087c8bd6_0_219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3" name="Google Shape;273;g321087c8bd6_0_219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g321087c8bd6_0_219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g321087c8bd6_0_219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6" name="Google Shape;276;g321087c8bd6_0_219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g321087c8bd6_0_219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78" name="Google Shape;278;g321087c8bd6_0_219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79" name="Google Shape;279;g321087c8bd6_0_21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0" name="Google Shape;280;g321087c8bd6_0_21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g321087c8bd6_0_56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283" name="Google Shape;283;g321087c8bd6_0_56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284" name="Google Shape;284;g321087c8bd6_0_56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g321087c8bd6_0_56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6" name="Google Shape;286;g321087c8bd6_0_56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g321087c8bd6_0_56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g321087c8bd6_0_56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g321087c8bd6_0_56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g321087c8bd6_0_56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g321087c8bd6_0_56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g321087c8bd6_0_56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g321087c8bd6_0_56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g321087c8bd6_0_56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5" name="Google Shape;295;g321087c8bd6_0_56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6" name="Google Shape;296;g321087c8bd6_0_56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g321087c8bd6_0_56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g321087c8bd6_0_56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g321087c8bd6_0_56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00" name="Google Shape;300;g321087c8bd6_0_56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301" name="Google Shape;301;g321087c8bd6_0_56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2" name="Google Shape;302;g321087c8bd6_0_56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g321087c8bd6_0_56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g321087c8bd6_0_56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g321087c8bd6_0_56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g321087c8bd6_0_56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g321087c8bd6_0_56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g321087c8bd6_0_56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g321087c8bd6_0_56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g321087c8bd6_0_56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g321087c8bd6_0_56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g321087c8bd6_0_56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g321087c8bd6_0_56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g321087c8bd6_0_56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g321087c8bd6_0_56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g321087c8bd6_0_56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g321087c8bd6_0_56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g321087c8bd6_0_56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g321087c8bd6_0_56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g321087c8bd6_0_56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g321087c8bd6_0_56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g321087c8bd6_0_56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g321087c8bd6_0_56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g321087c8bd6_0_56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g321087c8bd6_0_56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g321087c8bd6_0_56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g321087c8bd6_0_56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g321087c8bd6_0_56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g321087c8bd6_0_56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30" name="Google Shape;330;g321087c8bd6_0_56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1" name="Google Shape;331;g321087c8bd6_0_56"/>
          <p:cNvSpPr txBox="1"/>
          <p:nvPr>
            <p:ph type="title"/>
          </p:nvPr>
        </p:nvSpPr>
        <p:spPr>
          <a:xfrm>
            <a:off x="5242225" y="3056140"/>
            <a:ext cx="27804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2" name="Google Shape;332;g321087c8bd6_0_56"/>
          <p:cNvSpPr txBox="1"/>
          <p:nvPr>
            <p:ph idx="2" type="title"/>
          </p:nvPr>
        </p:nvSpPr>
        <p:spPr>
          <a:xfrm>
            <a:off x="5371800" y="1253050"/>
            <a:ext cx="1376400" cy="15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3" name="Google Shape;333;g321087c8bd6_0_56"/>
          <p:cNvSpPr txBox="1"/>
          <p:nvPr>
            <p:ph idx="1" type="subTitle"/>
          </p:nvPr>
        </p:nvSpPr>
        <p:spPr>
          <a:xfrm>
            <a:off x="5242225" y="4634117"/>
            <a:ext cx="2780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g321087c8bd6_0_5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g321087c8bd6_0_163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337" name="Google Shape;337;g321087c8bd6_0_163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338" name="Google Shape;338;g321087c8bd6_0_163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g321087c8bd6_0_163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g321087c8bd6_0_163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g321087c8bd6_0_163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g321087c8bd6_0_163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g321087c8bd6_0_163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g321087c8bd6_0_163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g321087c8bd6_0_163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g321087c8bd6_0_163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g321087c8bd6_0_163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g321087c8bd6_0_163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g321087c8bd6_0_163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g321087c8bd6_0_163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g321087c8bd6_0_163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g321087c8bd6_0_163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g321087c8bd6_0_163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54" name="Google Shape;354;g321087c8bd6_0_163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355" name="Google Shape;355;g321087c8bd6_0_163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g321087c8bd6_0_163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g321087c8bd6_0_163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g321087c8bd6_0_163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g321087c8bd6_0_163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g321087c8bd6_0_163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g321087c8bd6_0_163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g321087c8bd6_0_163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g321087c8bd6_0_163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g321087c8bd6_0_163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g321087c8bd6_0_163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g321087c8bd6_0_163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g321087c8bd6_0_163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g321087c8bd6_0_163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g321087c8bd6_0_163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g321087c8bd6_0_163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g321087c8bd6_0_163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g321087c8bd6_0_163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g321087c8bd6_0_163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g321087c8bd6_0_163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g321087c8bd6_0_163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g321087c8bd6_0_163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g321087c8bd6_0_163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g321087c8bd6_0_163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g321087c8bd6_0_163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g321087c8bd6_0_163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g321087c8bd6_0_163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g321087c8bd6_0_163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3" name="Google Shape;383;g321087c8bd6_0_163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84" name="Google Shape;384;g321087c8bd6_0_163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5" name="Google Shape;385;g321087c8bd6_0_16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6" name="Google Shape;386;g321087c8bd6_0_163"/>
          <p:cNvSpPr txBox="1"/>
          <p:nvPr>
            <p:ph idx="1" type="subTitle"/>
          </p:nvPr>
        </p:nvSpPr>
        <p:spPr>
          <a:xfrm>
            <a:off x="5055197" y="4936032"/>
            <a:ext cx="2505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7" name="Google Shape;387;g321087c8bd6_0_163"/>
          <p:cNvSpPr txBox="1"/>
          <p:nvPr>
            <p:ph idx="2" type="subTitle"/>
          </p:nvPr>
        </p:nvSpPr>
        <p:spPr>
          <a:xfrm>
            <a:off x="1583213" y="4936032"/>
            <a:ext cx="2505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8" name="Google Shape;388;g321087c8bd6_0_163"/>
          <p:cNvSpPr txBox="1"/>
          <p:nvPr>
            <p:ph idx="3" type="subTitle"/>
          </p:nvPr>
        </p:nvSpPr>
        <p:spPr>
          <a:xfrm>
            <a:off x="5055200" y="4428167"/>
            <a:ext cx="25056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9" name="Google Shape;389;g321087c8bd6_0_163"/>
          <p:cNvSpPr txBox="1"/>
          <p:nvPr>
            <p:ph idx="4" type="subTitle"/>
          </p:nvPr>
        </p:nvSpPr>
        <p:spPr>
          <a:xfrm>
            <a:off x="1583225" y="4428167"/>
            <a:ext cx="25056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0" name="Google Shape;390;g321087c8bd6_0_163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g321087c8bd6_0_271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393" name="Google Shape;393;g321087c8bd6_0_271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394" name="Google Shape;394;g321087c8bd6_0_271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5" name="Google Shape;395;g321087c8bd6_0_271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g321087c8bd6_0_271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7" name="Google Shape;397;g321087c8bd6_0_271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8" name="Google Shape;398;g321087c8bd6_0_271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9" name="Google Shape;399;g321087c8bd6_0_271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0" name="Google Shape;400;g321087c8bd6_0_271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g321087c8bd6_0_271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2" name="Google Shape;402;g321087c8bd6_0_271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g321087c8bd6_0_271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g321087c8bd6_0_271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g321087c8bd6_0_271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g321087c8bd6_0_271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g321087c8bd6_0_271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g321087c8bd6_0_271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g321087c8bd6_0_271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10" name="Google Shape;410;g321087c8bd6_0_271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411" name="Google Shape;411;g321087c8bd6_0_271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" name="Google Shape;412;g321087c8bd6_0_271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3" name="Google Shape;413;g321087c8bd6_0_271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4" name="Google Shape;414;g321087c8bd6_0_271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5" name="Google Shape;415;g321087c8bd6_0_271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6" name="Google Shape;416;g321087c8bd6_0_271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7" name="Google Shape;417;g321087c8bd6_0_271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8" name="Google Shape;418;g321087c8bd6_0_271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9" name="Google Shape;419;g321087c8bd6_0_271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0" name="Google Shape;420;g321087c8bd6_0_271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1" name="Google Shape;421;g321087c8bd6_0_271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2" name="Google Shape;422;g321087c8bd6_0_271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g321087c8bd6_0_271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4" name="Google Shape;424;g321087c8bd6_0_271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5" name="Google Shape;425;g321087c8bd6_0_271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6" name="Google Shape;426;g321087c8bd6_0_271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7" name="Google Shape;427;g321087c8bd6_0_271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8" name="Google Shape;428;g321087c8bd6_0_271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g321087c8bd6_0_271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0" name="Google Shape;430;g321087c8bd6_0_271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g321087c8bd6_0_271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g321087c8bd6_0_271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3" name="Google Shape;433;g321087c8bd6_0_271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4" name="Google Shape;434;g321087c8bd6_0_271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5" name="Google Shape;435;g321087c8bd6_0_271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g321087c8bd6_0_271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g321087c8bd6_0_271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g321087c8bd6_0_271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g321087c8bd6_0_271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40" name="Google Shape;440;g321087c8bd6_0_271"/>
          <p:cNvSpPr/>
          <p:nvPr/>
        </p:nvSpPr>
        <p:spPr>
          <a:xfrm>
            <a:off x="406800" y="329800"/>
            <a:ext cx="8330400" cy="61983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1" name="Google Shape;441;g321087c8bd6_0_271"/>
          <p:cNvSpPr txBox="1"/>
          <p:nvPr>
            <p:ph type="title"/>
          </p:nvPr>
        </p:nvSpPr>
        <p:spPr>
          <a:xfrm>
            <a:off x="716550" y="593367"/>
            <a:ext cx="7710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2" name="Google Shape;442;g321087c8bd6_0_271"/>
          <p:cNvSpPr txBox="1"/>
          <p:nvPr>
            <p:ph idx="1" type="subTitle"/>
          </p:nvPr>
        </p:nvSpPr>
        <p:spPr>
          <a:xfrm>
            <a:off x="925750" y="2315267"/>
            <a:ext cx="40464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43" name="Google Shape;443;g321087c8bd6_0_271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g321087c8bd6_0_324"/>
          <p:cNvGrpSpPr/>
          <p:nvPr/>
        </p:nvGrpSpPr>
        <p:grpSpPr>
          <a:xfrm>
            <a:off x="-63900" y="-23799"/>
            <a:ext cx="9271800" cy="6905427"/>
            <a:chOff x="-63900" y="-17850"/>
            <a:chExt cx="9271800" cy="5179200"/>
          </a:xfrm>
        </p:grpSpPr>
        <p:grpSp>
          <p:nvGrpSpPr>
            <p:cNvPr id="446" name="Google Shape;446;g321087c8bd6_0_324"/>
            <p:cNvGrpSpPr/>
            <p:nvPr/>
          </p:nvGrpSpPr>
          <p:grpSpPr>
            <a:xfrm>
              <a:off x="-63900" y="280250"/>
              <a:ext cx="9271800" cy="4583000"/>
              <a:chOff x="-105675" y="258175"/>
              <a:chExt cx="9271800" cy="4583000"/>
            </a:xfrm>
          </p:grpSpPr>
          <p:cxnSp>
            <p:nvCxnSpPr>
              <p:cNvPr id="447" name="Google Shape;447;g321087c8bd6_0_324"/>
              <p:cNvCxnSpPr/>
              <p:nvPr/>
            </p:nvCxnSpPr>
            <p:spPr>
              <a:xfrm rot="10800000">
                <a:off x="-105675" y="4841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g321087c8bd6_0_324"/>
              <p:cNvCxnSpPr/>
              <p:nvPr/>
            </p:nvCxnSpPr>
            <p:spPr>
              <a:xfrm rot="10800000">
                <a:off x="-105675" y="45356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g321087c8bd6_0_324"/>
              <p:cNvCxnSpPr/>
              <p:nvPr/>
            </p:nvCxnSpPr>
            <p:spPr>
              <a:xfrm rot="10800000">
                <a:off x="-105675" y="42301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g321087c8bd6_0_324"/>
              <p:cNvCxnSpPr/>
              <p:nvPr/>
            </p:nvCxnSpPr>
            <p:spPr>
              <a:xfrm rot="10800000">
                <a:off x="-105675" y="39245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g321087c8bd6_0_324"/>
              <p:cNvCxnSpPr/>
              <p:nvPr/>
            </p:nvCxnSpPr>
            <p:spPr>
              <a:xfrm rot="10800000">
                <a:off x="-105675" y="36190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2" name="Google Shape;452;g321087c8bd6_0_324"/>
              <p:cNvCxnSpPr/>
              <p:nvPr/>
            </p:nvCxnSpPr>
            <p:spPr>
              <a:xfrm rot="10800000">
                <a:off x="-105675" y="33135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3" name="Google Shape;453;g321087c8bd6_0_324"/>
              <p:cNvCxnSpPr/>
              <p:nvPr/>
            </p:nvCxnSpPr>
            <p:spPr>
              <a:xfrm rot="10800000">
                <a:off x="-105675" y="30079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4" name="Google Shape;454;g321087c8bd6_0_324"/>
              <p:cNvCxnSpPr/>
              <p:nvPr/>
            </p:nvCxnSpPr>
            <p:spPr>
              <a:xfrm rot="10800000">
                <a:off x="-105675" y="27024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g321087c8bd6_0_324"/>
              <p:cNvCxnSpPr/>
              <p:nvPr/>
            </p:nvCxnSpPr>
            <p:spPr>
              <a:xfrm rot="10800000">
                <a:off x="-105675" y="23969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g321087c8bd6_0_324"/>
              <p:cNvCxnSpPr/>
              <p:nvPr/>
            </p:nvCxnSpPr>
            <p:spPr>
              <a:xfrm rot="10800000">
                <a:off x="-105675" y="20913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g321087c8bd6_0_324"/>
              <p:cNvCxnSpPr/>
              <p:nvPr/>
            </p:nvCxnSpPr>
            <p:spPr>
              <a:xfrm rot="10800000">
                <a:off x="-105675" y="17858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8" name="Google Shape;458;g321087c8bd6_0_324"/>
              <p:cNvCxnSpPr/>
              <p:nvPr/>
            </p:nvCxnSpPr>
            <p:spPr>
              <a:xfrm rot="10800000">
                <a:off x="-105675" y="14803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9" name="Google Shape;459;g321087c8bd6_0_324"/>
              <p:cNvCxnSpPr/>
              <p:nvPr/>
            </p:nvCxnSpPr>
            <p:spPr>
              <a:xfrm rot="10800000">
                <a:off x="-105675" y="11747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g321087c8bd6_0_324"/>
              <p:cNvCxnSpPr/>
              <p:nvPr/>
            </p:nvCxnSpPr>
            <p:spPr>
              <a:xfrm rot="10800000">
                <a:off x="-105675" y="869242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g321087c8bd6_0_324"/>
              <p:cNvCxnSpPr/>
              <p:nvPr/>
            </p:nvCxnSpPr>
            <p:spPr>
              <a:xfrm rot="10800000">
                <a:off x="-105675" y="563708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g321087c8bd6_0_324"/>
              <p:cNvCxnSpPr/>
              <p:nvPr/>
            </p:nvCxnSpPr>
            <p:spPr>
              <a:xfrm rot="10800000">
                <a:off x="-105675" y="258175"/>
                <a:ext cx="9271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3" name="Google Shape;463;g321087c8bd6_0_324"/>
            <p:cNvGrpSpPr/>
            <p:nvPr/>
          </p:nvGrpSpPr>
          <p:grpSpPr>
            <a:xfrm>
              <a:off x="258263" y="-17850"/>
              <a:ext cx="8627475" cy="5179200"/>
              <a:chOff x="258263" y="-17862"/>
              <a:chExt cx="8627475" cy="5179200"/>
            </a:xfrm>
          </p:grpSpPr>
          <p:cxnSp>
            <p:nvCxnSpPr>
              <p:cNvPr id="464" name="Google Shape;464;g321087c8bd6_0_324"/>
              <p:cNvCxnSpPr/>
              <p:nvPr/>
            </p:nvCxnSpPr>
            <p:spPr>
              <a:xfrm>
                <a:off x="25826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5" name="Google Shape;465;g321087c8bd6_0_324"/>
              <p:cNvCxnSpPr/>
              <p:nvPr/>
            </p:nvCxnSpPr>
            <p:spPr>
              <a:xfrm>
                <a:off x="56638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g321087c8bd6_0_324"/>
              <p:cNvCxnSpPr/>
              <p:nvPr/>
            </p:nvCxnSpPr>
            <p:spPr>
              <a:xfrm>
                <a:off x="87451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g321087c8bd6_0_324"/>
              <p:cNvCxnSpPr/>
              <p:nvPr/>
            </p:nvCxnSpPr>
            <p:spPr>
              <a:xfrm>
                <a:off x="118263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8" name="Google Shape;468;g321087c8bd6_0_324"/>
              <p:cNvCxnSpPr/>
              <p:nvPr/>
            </p:nvCxnSpPr>
            <p:spPr>
              <a:xfrm>
                <a:off x="149075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9" name="Google Shape;469;g321087c8bd6_0_324"/>
              <p:cNvCxnSpPr/>
              <p:nvPr/>
            </p:nvCxnSpPr>
            <p:spPr>
              <a:xfrm>
                <a:off x="179888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0" name="Google Shape;470;g321087c8bd6_0_324"/>
              <p:cNvCxnSpPr/>
              <p:nvPr/>
            </p:nvCxnSpPr>
            <p:spPr>
              <a:xfrm>
                <a:off x="210700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1" name="Google Shape;471;g321087c8bd6_0_324"/>
              <p:cNvCxnSpPr/>
              <p:nvPr/>
            </p:nvCxnSpPr>
            <p:spPr>
              <a:xfrm>
                <a:off x="241513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2" name="Google Shape;472;g321087c8bd6_0_324"/>
              <p:cNvCxnSpPr/>
              <p:nvPr/>
            </p:nvCxnSpPr>
            <p:spPr>
              <a:xfrm>
                <a:off x="272325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" name="Google Shape;473;g321087c8bd6_0_324"/>
              <p:cNvCxnSpPr/>
              <p:nvPr/>
            </p:nvCxnSpPr>
            <p:spPr>
              <a:xfrm>
                <a:off x="303137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4" name="Google Shape;474;g321087c8bd6_0_324"/>
              <p:cNvCxnSpPr/>
              <p:nvPr/>
            </p:nvCxnSpPr>
            <p:spPr>
              <a:xfrm>
                <a:off x="333950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5" name="Google Shape;475;g321087c8bd6_0_324"/>
              <p:cNvCxnSpPr/>
              <p:nvPr/>
            </p:nvCxnSpPr>
            <p:spPr>
              <a:xfrm>
                <a:off x="364762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6" name="Google Shape;476;g321087c8bd6_0_324"/>
              <p:cNvCxnSpPr/>
              <p:nvPr/>
            </p:nvCxnSpPr>
            <p:spPr>
              <a:xfrm>
                <a:off x="395575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7" name="Google Shape;477;g321087c8bd6_0_324"/>
              <p:cNvCxnSpPr/>
              <p:nvPr/>
            </p:nvCxnSpPr>
            <p:spPr>
              <a:xfrm>
                <a:off x="426387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8" name="Google Shape;478;g321087c8bd6_0_324"/>
              <p:cNvCxnSpPr/>
              <p:nvPr/>
            </p:nvCxnSpPr>
            <p:spPr>
              <a:xfrm>
                <a:off x="4572000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9" name="Google Shape;479;g321087c8bd6_0_324"/>
              <p:cNvCxnSpPr/>
              <p:nvPr/>
            </p:nvCxnSpPr>
            <p:spPr>
              <a:xfrm>
                <a:off x="4880124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0" name="Google Shape;480;g321087c8bd6_0_324"/>
              <p:cNvCxnSpPr/>
              <p:nvPr/>
            </p:nvCxnSpPr>
            <p:spPr>
              <a:xfrm>
                <a:off x="518824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1" name="Google Shape;481;g321087c8bd6_0_324"/>
              <p:cNvCxnSpPr/>
              <p:nvPr/>
            </p:nvCxnSpPr>
            <p:spPr>
              <a:xfrm>
                <a:off x="5496372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2" name="Google Shape;482;g321087c8bd6_0_324"/>
              <p:cNvCxnSpPr/>
              <p:nvPr/>
            </p:nvCxnSpPr>
            <p:spPr>
              <a:xfrm>
                <a:off x="5804496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3" name="Google Shape;483;g321087c8bd6_0_324"/>
              <p:cNvCxnSpPr/>
              <p:nvPr/>
            </p:nvCxnSpPr>
            <p:spPr>
              <a:xfrm>
                <a:off x="611262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4" name="Google Shape;484;g321087c8bd6_0_324"/>
              <p:cNvCxnSpPr/>
              <p:nvPr/>
            </p:nvCxnSpPr>
            <p:spPr>
              <a:xfrm>
                <a:off x="642074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5" name="Google Shape;485;g321087c8bd6_0_324"/>
              <p:cNvCxnSpPr/>
              <p:nvPr/>
            </p:nvCxnSpPr>
            <p:spPr>
              <a:xfrm>
                <a:off x="672886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g321087c8bd6_0_324"/>
              <p:cNvCxnSpPr/>
              <p:nvPr/>
            </p:nvCxnSpPr>
            <p:spPr>
              <a:xfrm>
                <a:off x="703699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7" name="Google Shape;487;g321087c8bd6_0_324"/>
              <p:cNvCxnSpPr/>
              <p:nvPr/>
            </p:nvCxnSpPr>
            <p:spPr>
              <a:xfrm>
                <a:off x="7345117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" name="Google Shape;488;g321087c8bd6_0_324"/>
              <p:cNvCxnSpPr/>
              <p:nvPr/>
            </p:nvCxnSpPr>
            <p:spPr>
              <a:xfrm>
                <a:off x="7653241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" name="Google Shape;489;g321087c8bd6_0_324"/>
              <p:cNvCxnSpPr/>
              <p:nvPr/>
            </p:nvCxnSpPr>
            <p:spPr>
              <a:xfrm>
                <a:off x="7961365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0" name="Google Shape;490;g321087c8bd6_0_324"/>
              <p:cNvCxnSpPr/>
              <p:nvPr/>
            </p:nvCxnSpPr>
            <p:spPr>
              <a:xfrm>
                <a:off x="8269489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1" name="Google Shape;491;g321087c8bd6_0_324"/>
              <p:cNvCxnSpPr/>
              <p:nvPr/>
            </p:nvCxnSpPr>
            <p:spPr>
              <a:xfrm>
                <a:off x="8577613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2" name="Google Shape;492;g321087c8bd6_0_324"/>
              <p:cNvCxnSpPr/>
              <p:nvPr/>
            </p:nvCxnSpPr>
            <p:spPr>
              <a:xfrm>
                <a:off x="8885738" y="-17862"/>
                <a:ext cx="0" cy="517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93" name="Google Shape;493;g321087c8bd6_0_324"/>
          <p:cNvSpPr/>
          <p:nvPr/>
        </p:nvSpPr>
        <p:spPr>
          <a:xfrm>
            <a:off x="489850" y="562467"/>
            <a:ext cx="8164500" cy="5732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4" name="Google Shape;494;g321087c8bd6_0_324"/>
          <p:cNvSpPr txBox="1"/>
          <p:nvPr>
            <p:ph type="title"/>
          </p:nvPr>
        </p:nvSpPr>
        <p:spPr>
          <a:xfrm>
            <a:off x="4490575" y="2308200"/>
            <a:ext cx="38259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5" name="Google Shape;495;g321087c8bd6_0_324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1087c8bd6_0_0"/>
          <p:cNvSpPr txBox="1"/>
          <p:nvPr>
            <p:ph type="title"/>
          </p:nvPr>
        </p:nvSpPr>
        <p:spPr>
          <a:xfrm>
            <a:off x="713225" y="593367"/>
            <a:ext cx="7717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gbalumo"/>
              <a:buNone/>
              <a:defRPr b="0" i="0" sz="3200" u="none" cap="none" strike="noStrike">
                <a:solidFill>
                  <a:schemeClr val="dk1"/>
                </a:solidFill>
                <a:latin typeface="Agbalumo"/>
                <a:ea typeface="Agbalumo"/>
                <a:cs typeface="Agbalumo"/>
                <a:sym typeface="Agbalumo"/>
              </a:defRPr>
            </a:lvl9pPr>
          </a:lstStyle>
          <a:p/>
        </p:txBody>
      </p:sp>
      <p:sp>
        <p:nvSpPr>
          <p:cNvPr id="7" name="Google Shape;7;g321087c8bd6_0_0"/>
          <p:cNvSpPr txBox="1"/>
          <p:nvPr>
            <p:ph idx="1" type="body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" name="Google Shape;8;g321087c8bd6_0_0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inograd.info/knigi/osnovy-biohimii-vinodeliya/brozhenie-vinogradnogo-susla-3.html" TargetMode="External"/><Relationship Id="rId4" Type="http://schemas.openxmlformats.org/officeDocument/2006/relationships/hyperlink" Target="https://sciencejournals.ru/issues/neftkhim/2021/vol_61/iss_6/NeftKhim_2106002Dedov/NeftKhim_2106002Dedov-site.html" TargetMode="External"/><Relationship Id="rId9" Type="http://schemas.openxmlformats.org/officeDocument/2006/relationships/hyperlink" Target="https://translated.turbopages.org/proxy_u/en-ru.ru.0b559cc5-6756f052-3cbcc0da-74722d776562/https/pubs.rsc.org/en/content/articlehtml/2016/cc/c6cc01599a" TargetMode="External"/><Relationship Id="rId5" Type="http://schemas.openxmlformats.org/officeDocument/2006/relationships/hyperlink" Target="https://sciencejournals.ru/issues/neftkhim/2021/vol_61/iss_6/NeftKhim_2106002Dedov/NeftKhim_2106002Dedov-site.html" TargetMode="External"/><Relationship Id="rId6" Type="http://schemas.openxmlformats.org/officeDocument/2006/relationships/hyperlink" Target="https://sciencejournals.ru/issues/neftkhim/2021/vol_61/iss_6/NeftKhim_2106002Dedov/NeftKhim_2106002Dedov-site.html" TargetMode="External"/><Relationship Id="rId7" Type="http://schemas.openxmlformats.org/officeDocument/2006/relationships/hyperlink" Target="https://sciencejournals.ru/issues/neftkhim/2021/vol_61/iss_6/NeftKhim_2106002Dedov/NeftKhim_2106002Dedov-site.html" TargetMode="External"/><Relationship Id="rId8" Type="http://schemas.openxmlformats.org/officeDocument/2006/relationships/hyperlink" Target="https://sciencejournals.ru/issues/neftkhim/2021/vol_61/iss_6/NeftKhim_2106002Dedov/NeftKhim_2106002Dedov-site.html" TargetMode="External"/><Relationship Id="rId11" Type="http://schemas.openxmlformats.org/officeDocument/2006/relationships/hyperlink" Target="https://translated.turbopages.org/proxy_u/en-ru.ru.0b559cc5-6756f052-3cbcc0da-74722d776562/https/pubs.rsc.org/en/content/articlehtml/2016/cc/c6cc01599a" TargetMode="External"/><Relationship Id="rId10" Type="http://schemas.openxmlformats.org/officeDocument/2006/relationships/hyperlink" Target="https://translated.turbopages.org/proxy_u/en-ru.ru.0b559cc5-6756f052-3cbcc0da-74722d776562/https/pubs.rsc.org/en/content/articlehtml/2016/cc/c6cc01599a" TargetMode="External"/><Relationship Id="rId13" Type="http://schemas.openxmlformats.org/officeDocument/2006/relationships/hyperlink" Target="https://e-library.sammu.uz/uploads/books/Rus%20tilidagi%20adabiyotlar/%D0%9C%D0%B8%D0%BA%D1%80%D0%BE%D0%B1%D0%B8%D0%BE%D0%BB%D0%BE%D0%B3%D0%B8%D1%8F/+++%D0%9E%D1%81%D0%BD%D0%BE%D0%B2%D1%8B_%D0%BC%D0%B8%D0%BA%D1%80%D0%BE%D0%B1%D0%B8%D0%BE%D0%BB%D0%BE%D0%B3%D0%B8%D0%B8_%D0%B8_%D0%B8%D0%BC%D0%BC%D1%83%D0%BD%D0%BE%D0%BB%D0%BE%D0%B3%D0%B8%D0%B8_%D0%92_%D0%92_%D0%97%D0%B2%D0%B5%D1%80%D0%B5%D0%B2%D0%B0_2014.pdf" TargetMode="External"/><Relationship Id="rId12" Type="http://schemas.openxmlformats.org/officeDocument/2006/relationships/hyperlink" Target="https://translated.turbopages.org/proxy_u/en-ru.ru.0b559cc5-6756f052-3cbcc0da-74722d776562/https/pubs.rsc.org/en/content/articlehtml/2016/cc/c6cc01599a" TargetMode="External"/><Relationship Id="rId15" Type="http://schemas.openxmlformats.org/officeDocument/2006/relationships/hyperlink" Target="https://e-library.sammu.uz/uploads/books/Rus%20tilidagi%20adabiyotlar/%D0%9C%D0%B8%D0%BA%D1%80%D0%BE%D0%B1%D0%B8%D0%BE%D0%BB%D0%BE%D0%B3%D0%B8%D1%8F/+++%D0%9E%D1%81%D0%BD%D0%BE%D0%B2%D1%8B_%D0%BC%D0%B8%D0%BA%D1%80%D0%BE%D0%B1%D0%B8%D0%BE%D0%BB%D0%BE%D0%B3%D0%B8%D0%B8_%D0%B8_%D0%B8%D0%BC%D0%BC%D1%83%D0%BD%D0%BE%D0%BB%D0%BE%D0%B3%D0%B8%D0%B8_%D0%92_%D0%92_%D0%97%D0%B2%D0%B5%D1%80%D0%B5%D0%B2%D0%B0_2014.pdf" TargetMode="External"/><Relationship Id="rId14" Type="http://schemas.openxmlformats.org/officeDocument/2006/relationships/hyperlink" Target="https://e-library.sammu.uz/uploads/books/Rus%20tilidagi%20adabiyotlar/%D0%9C%D0%B8%D0%BA%D1%80%D0%BE%D0%B1%D0%B8%D0%BE%D0%BB%D0%BE%D0%B3%D0%B8%D1%8F/+++%D0%9E%D1%81%D0%BD%D0%BE%D0%B2%D1%8B_%D0%BC%D0%B8%D0%BA%D1%80%D0%BE%D0%B1%D0%B8%D0%BE%D0%BB%D0%BE%D0%B3%D0%B8%D0%B8_%D0%B8_%D0%B8%D0%BC%D0%BC%D1%83%D0%BD%D0%BE%D0%BB%D0%BE%D0%B3%D0%B8%D0%B8_%D0%92_%D0%92_%D0%97%D0%B2%D0%B5%D1%80%D0%B5%D0%B2%D0%B0_2014.pdf" TargetMode="External"/><Relationship Id="rId16" Type="http://schemas.openxmlformats.org/officeDocument/2006/relationships/hyperlink" Target="https://e-library.sammu.uz/uploads/books/Rus%20tilidagi%20adabiyotlar/%D0%9C%D0%B8%D0%BA%D1%80%D0%BE%D0%B1%D0%B8%D0%BE%D0%BB%D0%BE%D0%B3%D0%B8%D1%8F/+++%D0%9E%D1%81%D0%BD%D0%BE%D0%B2%D1%8B_%D0%BC%D0%B8%D0%BA%D1%80%D0%BE%D0%B1%D0%B8%D0%BE%D0%BB%D0%BE%D0%B3%D0%B8%D0%B8_%D0%B8_%D0%B8%D0%BC%D0%BC%D1%83%D0%BD%D0%BE%D0%BB%D0%BE%D0%B3%D0%B8%D0%B8_%D0%92_%D0%92_%D0%97%D0%B2%D0%B5%D1%80%D0%B5%D0%B2%D0%B0_2014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"/>
          <p:cNvSpPr txBox="1"/>
          <p:nvPr>
            <p:ph type="ctrTitle"/>
          </p:nvPr>
        </p:nvSpPr>
        <p:spPr>
          <a:xfrm>
            <a:off x="994950" y="2005940"/>
            <a:ext cx="7154100" cy="28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br>
              <a:rPr lang="ru-RU" sz="3000"/>
            </a:br>
            <a:r>
              <a:rPr lang="ru-RU" sz="3000"/>
              <a:t>   Изобутанол в качестве биотоплива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1800"/>
              <a:t>Подготовила Попова Елизавета</a:t>
            </a:r>
            <a:r>
              <a:rPr lang="ru-RU" sz="3000"/>
              <a:t> </a:t>
            </a:r>
            <a:endParaRPr sz="3000"/>
          </a:p>
        </p:txBody>
      </p:sp>
      <p:pic>
        <p:nvPicPr>
          <p:cNvPr id="1701" name="Google Shape;170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49" y="631450"/>
            <a:ext cx="11804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443" y="631450"/>
            <a:ext cx="1773104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00" y="631450"/>
            <a:ext cx="12573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9"/>
          <p:cNvSpPr txBox="1"/>
          <p:nvPr>
            <p:ph type="title"/>
          </p:nvPr>
        </p:nvSpPr>
        <p:spPr>
          <a:xfrm>
            <a:off x="720000" y="593366"/>
            <a:ext cx="7704000" cy="1098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/>
              <a:t>Улучшение выхода в анаэробных условиях и разница  </a:t>
            </a:r>
            <a:endParaRPr/>
          </a:p>
        </p:txBody>
      </p:sp>
      <p:sp>
        <p:nvSpPr>
          <p:cNvPr id="1786" name="Google Shape;1786;p9"/>
          <p:cNvSpPr txBox="1"/>
          <p:nvPr>
            <p:ph idx="1" type="body"/>
          </p:nvPr>
        </p:nvSpPr>
        <p:spPr>
          <a:xfrm>
            <a:off x="720000" y="1810512"/>
            <a:ext cx="7704000" cy="40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 Light"/>
              <a:buChar char="●"/>
            </a:pPr>
            <a:r>
              <a:rPr lang="ru-RU" sz="2400"/>
              <a:t>Для улучшения выхода изобутанола можно предложить следующее: катализаторы осуществляют реакцию при температуры выше 200 градусов и давлении 10 Мпа.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 Light"/>
              <a:buChar char="●"/>
            </a:pPr>
            <a:r>
              <a:rPr lang="ru-RU" sz="2400"/>
              <a:t>Выход в анаэробных условиях меньше, потому что пируват может пройти либо молочнокислое брожение либо спиртового брожение. [3]</a:t>
            </a:r>
            <a:endParaRPr sz="2400"/>
          </a:p>
        </p:txBody>
      </p:sp>
      <p:sp>
        <p:nvSpPr>
          <p:cNvPr id="1787" name="Google Shape;1787;p9"/>
          <p:cNvSpPr txBox="1"/>
          <p:nvPr/>
        </p:nvSpPr>
        <p:spPr>
          <a:xfrm>
            <a:off x="72625" y="6249025"/>
            <a:ext cx="804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88" name="Google Shape;1788;p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7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Список литературы </a:t>
            </a:r>
            <a:endParaRPr/>
          </a:p>
        </p:txBody>
      </p:sp>
      <p:sp>
        <p:nvSpPr>
          <p:cNvPr id="1794" name="Google Shape;1794;p7"/>
          <p:cNvSpPr txBox="1"/>
          <p:nvPr>
            <p:ph idx="4294967295" type="body"/>
          </p:nvPr>
        </p:nvSpPr>
        <p:spPr>
          <a:xfrm>
            <a:off x="490350" y="1348275"/>
            <a:ext cx="8163300" cy="5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-RU" sz="2000"/>
              <a:t>vinograd.info. </a:t>
            </a:r>
            <a:r>
              <a:rPr lang="ru-RU" sz="2000"/>
              <a:t>IRL: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>https://vinograd.info/knigi/osnovy-biohimii-vinodeliya/brozhenie-vinogradnogo-susla-3.html</a:t>
            </a:r>
            <a:r>
              <a:rPr lang="ru-RU" sz="2000"/>
              <a:t>   [1]  13.11.24</a:t>
            </a:r>
            <a:endParaRPr sz="2000">
              <a:solidFill>
                <a:srgbClr val="0C0C0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Char char="●"/>
            </a:pPr>
            <a:r>
              <a:rPr b="1" lang="ru-RU" sz="2000">
                <a:solidFill>
                  <a:srgbClr val="0C0C0C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sciencejournals.ru</a:t>
            </a:r>
            <a:r>
              <a:rPr b="1" lang="ru-RU" sz="2000" u="sng">
                <a:solidFill>
                  <a:srgbClr val="0C0C0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-RU" sz="2000">
                <a:solidFill>
                  <a:srgbClr val="0C0C0C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IRL:</a:t>
            </a:r>
            <a:r>
              <a:rPr lang="ru-RU" sz="2000" u="sng">
                <a:solidFill>
                  <a:srgbClr val="0C0C0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</a:t>
            </a:r>
            <a:r>
              <a:rPr lang="ru-RU" sz="2000" u="sng">
                <a:solidFill>
                  <a:srgbClr val="0C0C0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://sciencejournals.ru/issues/neftkhim/2021/vol_61/iss_6/NeftKhim_2106002Dedov/NeftKhim_2106002Dedov-site.html</a:t>
            </a:r>
            <a:r>
              <a:rPr lang="ru-RU" sz="2000">
                <a:solidFill>
                  <a:srgbClr val="0C0C0C"/>
                </a:solidFill>
              </a:rPr>
              <a:t>   [2] 10.11.24</a:t>
            </a:r>
            <a:endParaRPr sz="2000">
              <a:solidFill>
                <a:srgbClr val="0C0C0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Char char="●"/>
            </a:pPr>
            <a:r>
              <a:rPr b="1" lang="ru-RU" sz="2000">
                <a:solidFill>
                  <a:srgbClr val="0C0C0C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translated.turbopages.org</a:t>
            </a:r>
            <a:br>
              <a:rPr lang="ru-RU" sz="2000">
                <a:solidFill>
                  <a:srgbClr val="0C0C0C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ru-RU" sz="2000">
                <a:solidFill>
                  <a:srgbClr val="0C0C0C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IRL:</a:t>
            </a:r>
            <a:r>
              <a:rPr lang="ru-RU" sz="2000" u="sng">
                <a:solidFill>
                  <a:srgbClr val="0C0C0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https://translated.turbopages.org/proxy_u/en-ru.ru.0b559cc5-6756f052-3cbcc0da-74722d776562/https/pubs.rsc.org/en/content/articlehtml/2016/cc/c6cc01599a</a:t>
            </a:r>
            <a:r>
              <a:rPr lang="ru-RU" sz="2000">
                <a:solidFill>
                  <a:srgbClr val="0C0C0C"/>
                </a:solidFill>
              </a:rPr>
              <a:t> [3]  15.11.24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-RU" sz="2000">
                <a:solidFill>
                  <a:schemeClr val="hlink"/>
                </a:solidFill>
                <a:uFill>
                  <a:noFill/>
                </a:uFill>
                <a:hlinkClick r:id="rId13"/>
              </a:rPr>
              <a:t>e-library.sammu.uz</a:t>
            </a:r>
            <a:endParaRPr b="1" sz="20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/>
              <a:t>IRL:</a:t>
            </a:r>
            <a:r>
              <a:rPr lang="ru-RU" sz="2000" u="sng">
                <a:solidFill>
                  <a:schemeClr val="hlink"/>
                </a:solidFill>
                <a:hlinkClick r:id="rId14"/>
              </a:rPr>
              <a:t>https://e-library.sammu.uz/uploads/books/Rus%20tilidagi%20adabiyotlar/Микробиология/%2B%2B%2B</a:t>
            </a:r>
            <a:r>
              <a:rPr lang="ru-RU"/>
              <a:t> </a:t>
            </a:r>
            <a:r>
              <a:rPr lang="ru-RU" sz="2000">
                <a:latin typeface="Arial"/>
                <a:ea typeface="Arial"/>
                <a:cs typeface="Arial"/>
                <a:sym typeface="Arial"/>
              </a:rPr>
              <a:t>[4] 14.11.25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b="1" lang="ru-RU" sz="2000" u="sng">
                <a:solidFill>
                  <a:schemeClr val="hlink"/>
                </a:solidFill>
                <a:hlinkClick r:id="rId15"/>
              </a:rPr>
              <a:t>Основы_микробиологии_и_иммунологии_В_В_Зверева_2014</a:t>
            </a:r>
            <a:r>
              <a:rPr lang="ru-RU" sz="2000" u="sng">
                <a:solidFill>
                  <a:schemeClr val="hlink"/>
                </a:solidFill>
                <a:hlinkClick r:id="rId16"/>
              </a:rPr>
              <a:t>.pdf</a:t>
            </a:r>
            <a:r>
              <a:rPr lang="ru-RU" sz="2000"/>
              <a:t>  [5] 1.12.24</a:t>
            </a:r>
            <a:endParaRPr sz="2000"/>
          </a:p>
        </p:txBody>
      </p:sp>
      <p:sp>
        <p:nvSpPr>
          <p:cNvPr id="1795" name="Google Shape;1795;p7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Цель и задачи  </a:t>
            </a:r>
            <a:endParaRPr/>
          </a:p>
        </p:txBody>
      </p:sp>
      <p:sp>
        <p:nvSpPr>
          <p:cNvPr id="1709" name="Google Shape;1709;p3"/>
          <p:cNvSpPr txBox="1"/>
          <p:nvPr>
            <p:ph idx="1" type="body"/>
          </p:nvPr>
        </p:nvSpPr>
        <p:spPr>
          <a:xfrm>
            <a:off x="720000" y="1201782"/>
            <a:ext cx="7704000" cy="51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u-RU" sz="2400"/>
              <a:t>Цель: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u-RU" sz="2400"/>
              <a:t>Предложить способ получения и увеличения выхода изобутанола в процессе гликолиза у бактерии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ru-RU" sz="2400"/>
              <a:t>Задачи: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800"/>
              <a:buChar char="●"/>
            </a:pPr>
            <a:r>
              <a:rPr lang="ru-RU" sz="2400"/>
              <a:t>Описать процесс получения изобутанола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800"/>
              <a:buChar char="●"/>
            </a:pPr>
            <a:r>
              <a:rPr lang="ru-RU" sz="2400"/>
              <a:t>Объяснить разницу выхода изобутанола в аэробных и анаэробных условиях </a:t>
            </a:r>
            <a:endParaRPr sz="2400"/>
          </a:p>
        </p:txBody>
      </p:sp>
      <p:sp>
        <p:nvSpPr>
          <p:cNvPr id="1710" name="Google Shape;1710;p3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/>
              <a:t>   Актуальность</a:t>
            </a:r>
            <a:endParaRPr/>
          </a:p>
        </p:txBody>
      </p:sp>
      <p:sp>
        <p:nvSpPr>
          <p:cNvPr id="1716" name="Google Shape;1716;p8"/>
          <p:cNvSpPr txBox="1"/>
          <p:nvPr>
            <p:ph idx="1" type="subTitle"/>
          </p:nvPr>
        </p:nvSpPr>
        <p:spPr>
          <a:xfrm>
            <a:off x="1046825" y="1964725"/>
            <a:ext cx="30576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None/>
            </a:pPr>
            <a:r>
              <a:rPr lang="ru-RU" sz="1500"/>
              <a:t>    </a:t>
            </a:r>
            <a:r>
              <a:rPr lang="ru-RU" sz="1300"/>
              <a:t>  </a:t>
            </a:r>
            <a:r>
              <a:rPr lang="ru-RU" sz="1300">
                <a:latin typeface="Arial"/>
                <a:ea typeface="Arial"/>
                <a:cs typeface="Arial"/>
                <a:sym typeface="Arial"/>
              </a:rPr>
              <a:t>При производстве топлива, выделяются вредные вещества. Для производства не требуется большого кол-ва природных ресурсов</a:t>
            </a:r>
            <a:r>
              <a:rPr lang="ru-RU"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None/>
            </a:pPr>
            <a:r>
              <a:t/>
            </a:r>
            <a:endParaRPr/>
          </a:p>
        </p:txBody>
      </p:sp>
      <p:sp>
        <p:nvSpPr>
          <p:cNvPr id="1717" name="Google Shape;1717;p8"/>
          <p:cNvSpPr txBox="1"/>
          <p:nvPr>
            <p:ph idx="2" type="subTitle"/>
          </p:nvPr>
        </p:nvSpPr>
        <p:spPr>
          <a:xfrm>
            <a:off x="5041775" y="2071650"/>
            <a:ext cx="34401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Биотопливо на основе изобутанола горюче, но у него очень низкое давление паров, поэтому вероятность взрыва меньше.</a:t>
            </a:r>
            <a:endParaRPr sz="1500"/>
          </a:p>
        </p:txBody>
      </p:sp>
      <p:sp>
        <p:nvSpPr>
          <p:cNvPr id="1718" name="Google Shape;1718;p8"/>
          <p:cNvSpPr txBox="1"/>
          <p:nvPr>
            <p:ph idx="3" type="subTitle"/>
          </p:nvPr>
        </p:nvSpPr>
        <p:spPr>
          <a:xfrm>
            <a:off x="3639400" y="4189500"/>
            <a:ext cx="28431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Можно производить из биологических отходов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8"/>
          <p:cNvSpPr txBox="1"/>
          <p:nvPr>
            <p:ph idx="4" type="subTitle"/>
          </p:nvPr>
        </p:nvSpPr>
        <p:spPr>
          <a:xfrm>
            <a:off x="5693860" y="4804133"/>
            <a:ext cx="19782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720" name="Google Shape;1720;p8"/>
          <p:cNvSpPr txBox="1"/>
          <p:nvPr>
            <p:ph idx="5" type="subTitle"/>
          </p:nvPr>
        </p:nvSpPr>
        <p:spPr>
          <a:xfrm>
            <a:off x="1046825" y="1550950"/>
            <a:ext cx="3125700" cy="4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Экологичность </a:t>
            </a:r>
            <a:endParaRPr/>
          </a:p>
        </p:txBody>
      </p:sp>
      <p:sp>
        <p:nvSpPr>
          <p:cNvPr id="1721" name="Google Shape;1721;p8"/>
          <p:cNvSpPr txBox="1"/>
          <p:nvPr>
            <p:ph idx="6" type="subTitle"/>
          </p:nvPr>
        </p:nvSpPr>
        <p:spPr>
          <a:xfrm>
            <a:off x="2861250" y="3349675"/>
            <a:ext cx="5135700" cy="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Экономическая выгода</a:t>
            </a:r>
            <a:endParaRPr/>
          </a:p>
        </p:txBody>
      </p:sp>
      <p:sp>
        <p:nvSpPr>
          <p:cNvPr id="1722" name="Google Shape;1722;p8"/>
          <p:cNvSpPr txBox="1"/>
          <p:nvPr>
            <p:ph idx="7" type="subTitle"/>
          </p:nvPr>
        </p:nvSpPr>
        <p:spPr>
          <a:xfrm>
            <a:off x="5693850" y="1328325"/>
            <a:ext cx="2303100" cy="63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Безопасность</a:t>
            </a:r>
            <a:endParaRPr/>
          </a:p>
        </p:txBody>
      </p:sp>
      <p:sp>
        <p:nvSpPr>
          <p:cNvPr id="1723" name="Google Shape;1723;p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-RU">
                <a:highlight>
                  <a:schemeClr val="accent5"/>
                </a:highlight>
              </a:rPr>
              <a:t>4</a:t>
            </a:r>
            <a:endParaRPr b="1">
              <a:highlight>
                <a:schemeClr val="accent5"/>
              </a:highlight>
            </a:endParaRPr>
          </a:p>
        </p:txBody>
      </p:sp>
      <p:sp>
        <p:nvSpPr>
          <p:cNvPr id="1724" name="Google Shape;1724;p8"/>
          <p:cNvSpPr/>
          <p:nvPr/>
        </p:nvSpPr>
        <p:spPr>
          <a:xfrm>
            <a:off x="982775" y="1964725"/>
            <a:ext cx="3253800" cy="130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25" name="Google Shape;1725;p8"/>
          <p:cNvSpPr/>
          <p:nvPr/>
        </p:nvSpPr>
        <p:spPr>
          <a:xfrm>
            <a:off x="4904675" y="1964725"/>
            <a:ext cx="3440100" cy="130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26" name="Google Shape;1726;p8"/>
          <p:cNvSpPr/>
          <p:nvPr/>
        </p:nvSpPr>
        <p:spPr>
          <a:xfrm>
            <a:off x="3343362" y="4167925"/>
            <a:ext cx="2961900" cy="636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27" name="Google Shape;1727;p8"/>
          <p:cNvSpPr/>
          <p:nvPr/>
        </p:nvSpPr>
        <p:spPr>
          <a:xfrm rot="1398512">
            <a:off x="3863197" y="1193545"/>
            <a:ext cx="266881" cy="6568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28" name="Google Shape;1728;p8"/>
          <p:cNvSpPr/>
          <p:nvPr/>
        </p:nvSpPr>
        <p:spPr>
          <a:xfrm rot="-1116866">
            <a:off x="4916821" y="1165177"/>
            <a:ext cx="272558" cy="6864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29" name="Google Shape;1729;p8"/>
          <p:cNvSpPr/>
          <p:nvPr/>
        </p:nvSpPr>
        <p:spPr>
          <a:xfrm>
            <a:off x="4466963" y="1505925"/>
            <a:ext cx="279300" cy="19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502d8987ac622fa5_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Выбор бактерии</a:t>
            </a:r>
            <a:endParaRPr/>
          </a:p>
        </p:txBody>
      </p:sp>
      <p:sp>
        <p:nvSpPr>
          <p:cNvPr id="1735" name="Google Shape;1735;g502d8987ac622fa5_0"/>
          <p:cNvSpPr txBox="1"/>
          <p:nvPr>
            <p:ph idx="1" type="body"/>
          </p:nvPr>
        </p:nvSpPr>
        <p:spPr>
          <a:xfrm>
            <a:off x="720000" y="1425436"/>
            <a:ext cx="7704000" cy="5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Гликолиз преимущественно происходит у аэробных и анаэробных бактерий. Одна из распростроненных бактерий- кишечная палочка. Она может жить как при налиии, так и отсутсвии кислорода</a:t>
            </a:r>
            <a:endParaRPr sz="1800"/>
          </a:p>
        </p:txBody>
      </p:sp>
      <p:sp>
        <p:nvSpPr>
          <p:cNvPr id="1736" name="Google Shape;1736;g502d8987ac622fa5_0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37" name="Google Shape;1737;g502d8987ac622fa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633" y="2550574"/>
            <a:ext cx="5726375" cy="3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4"/>
          <p:cNvSpPr txBox="1"/>
          <p:nvPr>
            <p:ph type="title"/>
          </p:nvPr>
        </p:nvSpPr>
        <p:spPr>
          <a:xfrm>
            <a:off x="720000" y="593373"/>
            <a:ext cx="7704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/>
              <a:t>Процесс гликолиза  </a:t>
            </a:r>
            <a:endParaRPr/>
          </a:p>
        </p:txBody>
      </p:sp>
      <p:pic>
        <p:nvPicPr>
          <p:cNvPr id="1743" name="Google Shape;174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100" y="1389888"/>
            <a:ext cx="4545900" cy="44653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4"/>
          <p:cNvSpPr txBox="1"/>
          <p:nvPr>
            <p:ph idx="4294967295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В процессе гликолиза у бактерий при аэробных условиях образуется Ацетил-коА.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При анаэробных условиях образуется лактат или этанол. </a:t>
            </a:r>
            <a:endParaRPr sz="2400"/>
          </a:p>
        </p:txBody>
      </p:sp>
      <p:sp>
        <p:nvSpPr>
          <p:cNvPr id="1745" name="Google Shape;1745;p4"/>
          <p:cNvSpPr txBox="1"/>
          <p:nvPr/>
        </p:nvSpPr>
        <p:spPr>
          <a:xfrm>
            <a:off x="4168250" y="5784200"/>
            <a:ext cx="4446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рис.1. Схема гликолиза</a:t>
            </a:r>
            <a:endParaRPr sz="21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46" name="Google Shape;1746;p4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5"/>
          <p:cNvSpPr txBox="1"/>
          <p:nvPr>
            <p:ph type="title"/>
          </p:nvPr>
        </p:nvSpPr>
        <p:spPr>
          <a:xfrm>
            <a:off x="720000" y="593376"/>
            <a:ext cx="77040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/>
              <a:t>Аэробное получение </a:t>
            </a:r>
            <a:endParaRPr/>
          </a:p>
        </p:txBody>
      </p:sp>
      <p:sp>
        <p:nvSpPr>
          <p:cNvPr id="1752" name="Google Shape;1752;p5"/>
          <p:cNvSpPr txBox="1"/>
          <p:nvPr>
            <p:ph idx="4294967295" type="body"/>
          </p:nvPr>
        </p:nvSpPr>
        <p:spPr>
          <a:xfrm>
            <a:off x="314025" y="1428225"/>
            <a:ext cx="41364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/>
              <a:t>ПВК конденсируется с ацетил-коА, образуя ацетомолочную кислоту. 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/>
              <a:t>Далее ацетомолочная кислота превращается в изовалериановую кислоту.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/>
              <a:t>Декарбокислируясь, дает изомаслянный альдегид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/>
              <a:t>В присутсвии Н</a:t>
            </a:r>
            <a:r>
              <a:rPr lang="ru-RU" sz="1200"/>
              <a:t>2 </a:t>
            </a:r>
            <a:r>
              <a:rPr lang="ru-RU" sz="2000"/>
              <a:t>изомаслянный альдегид восстанавливается в изобутанол</a:t>
            </a:r>
            <a:br>
              <a:rPr lang="ru-RU" sz="2000"/>
            </a:br>
            <a:r>
              <a:rPr b="1" lang="ru-RU" sz="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</a:t>
            </a:r>
            <a:endParaRPr sz="1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53" name="Google Shape;1753;p5"/>
          <p:cNvSpPr txBox="1"/>
          <p:nvPr/>
        </p:nvSpPr>
        <p:spPr>
          <a:xfrm>
            <a:off x="4647900" y="5685675"/>
            <a:ext cx="45264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рис.2. схема аэробного получение</a:t>
            </a:r>
            <a:endParaRPr sz="16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54" name="Google Shape;1754;p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  <p:pic>
        <p:nvPicPr>
          <p:cNvPr id="1755" name="Google Shape;17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275" y="1307701"/>
            <a:ext cx="4094726" cy="41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6"/>
          <p:cNvSpPr txBox="1"/>
          <p:nvPr>
            <p:ph type="title"/>
          </p:nvPr>
        </p:nvSpPr>
        <p:spPr>
          <a:xfrm>
            <a:off x="720000" y="593375"/>
            <a:ext cx="77040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/>
              <a:t>Анаэробное получение</a:t>
            </a:r>
            <a:endParaRPr/>
          </a:p>
        </p:txBody>
      </p:sp>
      <p:sp>
        <p:nvSpPr>
          <p:cNvPr id="1761" name="Google Shape;1761;p6"/>
          <p:cNvSpPr txBox="1"/>
          <p:nvPr>
            <p:ph idx="4294967295" type="body"/>
          </p:nvPr>
        </p:nvSpPr>
        <p:spPr>
          <a:xfrm>
            <a:off x="457200" y="1228300"/>
            <a:ext cx="8246100" cy="5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400"/>
              <a:t>В качестве получения изобутанола в анаэробных условиях рассматриваю получение из этанола, так как именно спиртовое брожение чаще всего характерно  для бактерий  [2]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Сначала происходит образование уксусного альдегида и углекислог</a:t>
            </a:r>
            <a:r>
              <a:rPr lang="ru-RU" sz="2400">
                <a:solidFill>
                  <a:srgbClr val="000000"/>
                </a:solidFill>
              </a:rPr>
              <a:t>о газа, а затем этилового спирта.</a:t>
            </a:r>
            <a:r>
              <a:rPr lang="ru-RU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59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762" name="Google Shape;17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848664"/>
            <a:ext cx="6029451" cy="18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  <p:sp>
        <p:nvSpPr>
          <p:cNvPr id="1764" name="Google Shape;1764;p6"/>
          <p:cNvSpPr txBox="1"/>
          <p:nvPr/>
        </p:nvSpPr>
        <p:spPr>
          <a:xfrm>
            <a:off x="720000" y="5799728"/>
            <a:ext cx="694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рис.3.схема получения этанола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31e9893a410_0_5"/>
          <p:cNvSpPr txBox="1"/>
          <p:nvPr>
            <p:ph type="title"/>
          </p:nvPr>
        </p:nvSpPr>
        <p:spPr>
          <a:xfrm>
            <a:off x="640625" y="60471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Процесс анаэробного получения</a:t>
            </a:r>
            <a:endParaRPr/>
          </a:p>
        </p:txBody>
      </p:sp>
      <p:sp>
        <p:nvSpPr>
          <p:cNvPr id="1770" name="Google Shape;1770;g31e9893a410_0_5"/>
          <p:cNvSpPr txBox="1"/>
          <p:nvPr>
            <p:ph idx="1" type="body"/>
          </p:nvPr>
        </p:nvSpPr>
        <p:spPr>
          <a:xfrm>
            <a:off x="720000" y="1425418"/>
            <a:ext cx="7704000" cy="3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 рассматриваю метод каталитической конверсии с использованием катализатора никель Ренея.Он обладает термической и структурной стабильностью, что способствует каталитической активностью.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g31e9893a410_0_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31e860ec6d1_1_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Процесс анаэробного получения</a:t>
            </a:r>
            <a:endParaRPr/>
          </a:p>
        </p:txBody>
      </p:sp>
      <p:pic>
        <p:nvPicPr>
          <p:cNvPr id="1777" name="Google Shape;1777;g31e860ec6d1_1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8200" y="1601350"/>
            <a:ext cx="4483200" cy="36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g31e860ec6d1_1_6"/>
          <p:cNvSpPr txBox="1"/>
          <p:nvPr>
            <p:ph idx="1" type="body"/>
          </p:nvPr>
        </p:nvSpPr>
        <p:spPr>
          <a:xfrm>
            <a:off x="720000" y="1209700"/>
            <a:ext cx="3448200" cy="51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 использовании этого катализатора метанол и этанол дегидрируются до формальдегида и ацетальдегида, которые подвергаются альдольному соединению с образованием после повторного гидрирования пропанола. Дальнейший цикл дегидрирования, альдольного соединения и повторного гидрирования с метанолом дает изобутанол.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79" name="Google Shape;1779;g31e860ec6d1_1_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1" lang="ru-RU">
                <a:highlight>
                  <a:schemeClr val="accent5"/>
                </a:highlight>
              </a:rPr>
              <a:t>‹#›</a:t>
            </a:fld>
            <a:endParaRPr b="1">
              <a:highlight>
                <a:schemeClr val="accent5"/>
              </a:highlight>
            </a:endParaRPr>
          </a:p>
        </p:txBody>
      </p:sp>
      <p:sp>
        <p:nvSpPr>
          <p:cNvPr id="1780" name="Google Shape;1780;g31e860ec6d1_1_6"/>
          <p:cNvSpPr txBox="1"/>
          <p:nvPr/>
        </p:nvSpPr>
        <p:spPr>
          <a:xfrm>
            <a:off x="4602200" y="5624400"/>
            <a:ext cx="45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рис.4. схема каталитической конверсии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ve Letters for Valentine's Day by Slidesgo">
  <a:themeElements>
    <a:clrScheme name="Simple Light">
      <a:dk1>
        <a:srgbClr val="3E2626"/>
      </a:dk1>
      <a:lt1>
        <a:srgbClr val="ED9898"/>
      </a:lt1>
      <a:dk2>
        <a:srgbClr val="EC6762"/>
      </a:dk2>
      <a:lt2>
        <a:srgbClr val="FFD1D3"/>
      </a:lt2>
      <a:accent1>
        <a:srgbClr val="EEE1D7"/>
      </a:accent1>
      <a:accent2>
        <a:srgbClr val="EFB35B"/>
      </a:accent2>
      <a:accent3>
        <a:srgbClr val="ADADEA"/>
      </a:accent3>
      <a:accent4>
        <a:srgbClr val="BFC1E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2024-12-09T11:26:09Z</dcterms:created>
  <dc:creator>Федор</dc:creator>
</cp:coreProperties>
</file>